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9.svg" ContentType="image/svg+xml"/>
  <Override PartName="/ppt/media/image2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6"/>
  </p:notesMasterIdLst>
  <p:sldIdLst>
    <p:sldId id="311" r:id="rId3"/>
    <p:sldId id="367" r:id="rId4"/>
    <p:sldId id="258" r:id="rId5"/>
    <p:sldId id="428" r:id="rId7"/>
    <p:sldId id="430" r:id="rId8"/>
    <p:sldId id="429" r:id="rId9"/>
    <p:sldId id="422" r:id="rId10"/>
    <p:sldId id="424" r:id="rId11"/>
    <p:sldId id="426" r:id="rId12"/>
    <p:sldId id="427" r:id="rId13"/>
    <p:sldId id="431" r:id="rId14"/>
    <p:sldId id="432" r:id="rId15"/>
    <p:sldId id="433" r:id="rId16"/>
    <p:sldId id="437" r:id="rId17"/>
    <p:sldId id="438" r:id="rId18"/>
    <p:sldId id="434" r:id="rId19"/>
    <p:sldId id="439" r:id="rId20"/>
    <p:sldId id="440" r:id="rId21"/>
    <p:sldId id="441" r:id="rId22"/>
    <p:sldId id="442" r:id="rId23"/>
    <p:sldId id="443" r:id="rId24"/>
    <p:sldId id="444" r:id="rId25"/>
  </p:sldIdLst>
  <p:sldSz cx="15087600" cy="21397595"/>
  <p:notesSz cx="6858000" cy="9144000"/>
  <p:embeddedFontLst>
    <p:embeddedFont>
      <p:font typeface="Figtree"/>
      <p:regular r:id="rId29"/>
    </p:embeddedFont>
    <p:embeddedFont>
      <p:font typeface="DM Sans"/>
      <p:regular r:id="rId30"/>
    </p:embeddedFont>
    <p:embeddedFont>
      <p:font typeface="DM Sans Medium"/>
      <p:regular r:id="rId31"/>
    </p:embeddedFont>
    <p:embeddedFont>
      <p:font typeface="PT Sans" panose="020B0503020203020204"/>
      <p:regular r:id="rId32"/>
    </p:embeddedFont>
    <p:embeddedFont>
      <p:font typeface="Figtree" pitchFamily="2" charset="0"/>
      <p:regular r:id="rId33"/>
      <p:bold r:id="rId34"/>
      <p:italic r:id="rId35"/>
      <p:boldItalic r:id="rId36"/>
    </p:embeddedFont>
    <p:embeddedFont>
      <p:font typeface="Figtree Black" charset="0"/>
      <p:bold r:id="rId37"/>
    </p:embeddedFont>
    <p:embeddedFont>
      <p:font typeface="Figtree ExtraBold" charset="0"/>
      <p:bold r:id="rId38"/>
    </p:embeddedFont>
    <p:embeddedFont>
      <p:font typeface="Figtree Medium" charset="0"/>
      <p:regular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739" userDrawn="1">
          <p15:clr>
            <a:srgbClr val="A4A3A4"/>
          </p15:clr>
        </p15:guide>
        <p15:guide id="2" pos="47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C2C2C"/>
    <a:srgbClr val="383838"/>
    <a:srgbClr val="5D5D5D"/>
    <a:srgbClr val="1010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59" autoAdjust="0"/>
  </p:normalViewPr>
  <p:slideViewPr>
    <p:cSldViewPr snapToGrid="0" showGuides="1">
      <p:cViewPr varScale="1">
        <p:scale>
          <a:sx n="26" d="100"/>
          <a:sy n="26" d="100"/>
        </p:scale>
        <p:origin x="2796" y="90"/>
      </p:cViewPr>
      <p:guideLst>
        <p:guide orient="horz" pos="6739"/>
        <p:guide pos="47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0" Type="http://schemas.openxmlformats.org/officeDocument/2006/relationships/font" Target="fonts/font12.fntdata"/><Relationship Id="rId4" Type="http://schemas.openxmlformats.org/officeDocument/2006/relationships/slide" Target="slides/slide2.xml"/><Relationship Id="rId39" Type="http://schemas.openxmlformats.org/officeDocument/2006/relationships/font" Target="fonts/font11.fntdata"/><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20476" y="685800"/>
            <a:ext cx="241772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5"/>
        <p:cNvGrpSpPr/>
        <p:nvPr/>
      </p:nvGrpSpPr>
      <p:grpSpPr>
        <a:xfrm>
          <a:off x="0" y="0"/>
          <a:ext cx="0" cy="0"/>
          <a:chOff x="0" y="0"/>
          <a:chExt cx="0" cy="0"/>
        </a:xfrm>
      </p:grpSpPr>
      <p:sp>
        <p:nvSpPr>
          <p:cNvPr id="316" name="Google Shape;316;g11bc263f502_0_13:notes"/>
          <p:cNvSpPr>
            <a:spLocks noGrp="1" noRot="1" noChangeAspect="1"/>
          </p:cNvSpPr>
          <p:nvPr>
            <p:ph type="sldImg" idx="2"/>
          </p:nvPr>
        </p:nvSpPr>
        <p:spPr>
          <a:xfrm>
            <a:off x="2220913" y="685800"/>
            <a:ext cx="24177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bc263f50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20913" y="685800"/>
            <a:ext cx="2417762"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6" Type="http://schemas.openxmlformats.org/officeDocument/2006/relationships/image" Target="../media/image7.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3" Type="http://schemas.openxmlformats.org/officeDocument/2006/relationships/hyperlink" Target="http://bit.ly/2Tynxth" TargetMode="External"/><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stretch>
            <a:fillRect/>
          </a:stretch>
        </p:blipFill>
        <p:spPr>
          <a:xfrm>
            <a:off x="0" y="0"/>
            <a:ext cx="15087762" cy="21398432"/>
          </a:xfrm>
          <a:prstGeom prst="rect">
            <a:avLst/>
          </a:prstGeom>
          <a:noFill/>
          <a:ln>
            <a:noFill/>
          </a:ln>
        </p:spPr>
      </p:pic>
      <p:sp>
        <p:nvSpPr>
          <p:cNvPr id="10" name="Google Shape;10;p2"/>
          <p:cNvSpPr txBox="1">
            <a:spLocks noGrp="1"/>
          </p:cNvSpPr>
          <p:nvPr>
            <p:ph type="ctrTitle"/>
          </p:nvPr>
        </p:nvSpPr>
        <p:spPr>
          <a:xfrm>
            <a:off x="1177123" y="8369859"/>
            <a:ext cx="11986554" cy="8453272"/>
          </a:xfrm>
          <a:prstGeom prst="rect">
            <a:avLst/>
          </a:prstGeom>
        </p:spPr>
        <p:txBody>
          <a:bodyPr spcFirstLastPara="1" wrap="square" lIns="91425" tIns="91425" rIns="91425" bIns="91425" anchor="t" anchorCtr="0">
            <a:noAutofit/>
          </a:bodyPr>
          <a:lstStyle>
            <a:lvl1pPr lvl="0">
              <a:spcBef>
                <a:spcPts val="5"/>
              </a:spcBef>
              <a:spcAft>
                <a:spcPts val="0"/>
              </a:spcAft>
              <a:buSzPts val="5200"/>
              <a:buNone/>
              <a:defRPr sz="12765"/>
            </a:lvl1pPr>
            <a:lvl2pPr lvl="1" algn="ctr">
              <a:spcBef>
                <a:spcPts val="5"/>
              </a:spcBef>
              <a:spcAft>
                <a:spcPts val="0"/>
              </a:spcAft>
              <a:buSzPts val="5200"/>
              <a:buNone/>
              <a:defRPr sz="11445"/>
            </a:lvl2pPr>
            <a:lvl3pPr lvl="2" algn="ctr">
              <a:spcBef>
                <a:spcPts val="5"/>
              </a:spcBef>
              <a:spcAft>
                <a:spcPts val="0"/>
              </a:spcAft>
              <a:buSzPts val="5200"/>
              <a:buNone/>
              <a:defRPr sz="11445"/>
            </a:lvl3pPr>
            <a:lvl4pPr lvl="3" algn="ctr">
              <a:spcBef>
                <a:spcPts val="5"/>
              </a:spcBef>
              <a:spcAft>
                <a:spcPts val="0"/>
              </a:spcAft>
              <a:buSzPts val="5200"/>
              <a:buNone/>
              <a:defRPr sz="11445"/>
            </a:lvl4pPr>
            <a:lvl5pPr lvl="4" algn="ctr">
              <a:spcBef>
                <a:spcPts val="5"/>
              </a:spcBef>
              <a:spcAft>
                <a:spcPts val="0"/>
              </a:spcAft>
              <a:buSzPts val="5200"/>
              <a:buNone/>
              <a:defRPr sz="11445"/>
            </a:lvl5pPr>
            <a:lvl6pPr lvl="5" algn="ctr">
              <a:spcBef>
                <a:spcPts val="5"/>
              </a:spcBef>
              <a:spcAft>
                <a:spcPts val="0"/>
              </a:spcAft>
              <a:buSzPts val="5200"/>
              <a:buNone/>
              <a:defRPr sz="11445"/>
            </a:lvl6pPr>
            <a:lvl7pPr lvl="6" algn="ctr">
              <a:spcBef>
                <a:spcPts val="5"/>
              </a:spcBef>
              <a:spcAft>
                <a:spcPts val="0"/>
              </a:spcAft>
              <a:buSzPts val="5200"/>
              <a:buNone/>
              <a:defRPr sz="11445"/>
            </a:lvl7pPr>
            <a:lvl8pPr lvl="7" algn="ctr">
              <a:spcBef>
                <a:spcPts val="5"/>
              </a:spcBef>
              <a:spcAft>
                <a:spcPts val="0"/>
              </a:spcAft>
              <a:buSzPts val="5200"/>
              <a:buNone/>
              <a:defRPr sz="11445"/>
            </a:lvl8pPr>
            <a:lvl9pPr lvl="8" algn="ctr">
              <a:spcBef>
                <a:spcPts val="5"/>
              </a:spcBef>
              <a:spcAft>
                <a:spcPts val="0"/>
              </a:spcAft>
              <a:buSzPts val="5200"/>
              <a:buNone/>
              <a:defRPr sz="11445"/>
            </a:lvl9pPr>
          </a:lstStyle>
          <a:p/>
        </p:txBody>
      </p:sp>
      <p:sp>
        <p:nvSpPr>
          <p:cNvPr id="11" name="Google Shape;11;p2"/>
          <p:cNvSpPr txBox="1">
            <a:spLocks noGrp="1"/>
          </p:cNvSpPr>
          <p:nvPr>
            <p:ph type="subTitle" idx="1"/>
          </p:nvPr>
        </p:nvSpPr>
        <p:spPr>
          <a:xfrm>
            <a:off x="1177123" y="17233543"/>
            <a:ext cx="6621686" cy="1793497"/>
          </a:xfrm>
          <a:prstGeom prst="rect">
            <a:avLst/>
          </a:prstGeom>
        </p:spPr>
        <p:txBody>
          <a:bodyPr spcFirstLastPara="1" wrap="square" lIns="91425" tIns="91425" rIns="91425" bIns="91425" anchor="t" anchorCtr="0">
            <a:noAutofit/>
          </a:bodyPr>
          <a:lstStyle>
            <a:lvl1pPr lvl="0">
              <a:lnSpc>
                <a:spcPct val="100000"/>
              </a:lnSpc>
              <a:spcBef>
                <a:spcPts val="5"/>
              </a:spcBef>
              <a:spcAft>
                <a:spcPts val="0"/>
              </a:spcAft>
              <a:buSzPts val="2800"/>
              <a:buNone/>
              <a:defRPr sz="3515"/>
            </a:lvl1pPr>
            <a:lvl2pPr lvl="1" algn="ctr">
              <a:lnSpc>
                <a:spcPct val="100000"/>
              </a:lnSpc>
              <a:spcBef>
                <a:spcPts val="5"/>
              </a:spcBef>
              <a:spcAft>
                <a:spcPts val="0"/>
              </a:spcAft>
              <a:buSzPts val="2800"/>
              <a:buNone/>
              <a:defRPr sz="6155"/>
            </a:lvl2pPr>
            <a:lvl3pPr lvl="2" algn="ctr">
              <a:lnSpc>
                <a:spcPct val="100000"/>
              </a:lnSpc>
              <a:spcBef>
                <a:spcPts val="5"/>
              </a:spcBef>
              <a:spcAft>
                <a:spcPts val="0"/>
              </a:spcAft>
              <a:buSzPts val="2800"/>
              <a:buNone/>
              <a:defRPr sz="6155"/>
            </a:lvl3pPr>
            <a:lvl4pPr lvl="3" algn="ctr">
              <a:lnSpc>
                <a:spcPct val="100000"/>
              </a:lnSpc>
              <a:spcBef>
                <a:spcPts val="5"/>
              </a:spcBef>
              <a:spcAft>
                <a:spcPts val="0"/>
              </a:spcAft>
              <a:buSzPts val="2800"/>
              <a:buNone/>
              <a:defRPr sz="6155"/>
            </a:lvl4pPr>
            <a:lvl5pPr lvl="4" algn="ctr">
              <a:lnSpc>
                <a:spcPct val="100000"/>
              </a:lnSpc>
              <a:spcBef>
                <a:spcPts val="5"/>
              </a:spcBef>
              <a:spcAft>
                <a:spcPts val="0"/>
              </a:spcAft>
              <a:buSzPts val="2800"/>
              <a:buNone/>
              <a:defRPr sz="6155"/>
            </a:lvl5pPr>
            <a:lvl6pPr lvl="5" algn="ctr">
              <a:lnSpc>
                <a:spcPct val="100000"/>
              </a:lnSpc>
              <a:spcBef>
                <a:spcPts val="5"/>
              </a:spcBef>
              <a:spcAft>
                <a:spcPts val="0"/>
              </a:spcAft>
              <a:buSzPts val="2800"/>
              <a:buNone/>
              <a:defRPr sz="6155"/>
            </a:lvl6pPr>
            <a:lvl7pPr lvl="6" algn="ctr">
              <a:lnSpc>
                <a:spcPct val="100000"/>
              </a:lnSpc>
              <a:spcBef>
                <a:spcPts val="5"/>
              </a:spcBef>
              <a:spcAft>
                <a:spcPts val="0"/>
              </a:spcAft>
              <a:buSzPts val="2800"/>
              <a:buNone/>
              <a:defRPr sz="6155"/>
            </a:lvl7pPr>
            <a:lvl8pPr lvl="7" algn="ctr">
              <a:lnSpc>
                <a:spcPct val="100000"/>
              </a:lnSpc>
              <a:spcBef>
                <a:spcPts val="5"/>
              </a:spcBef>
              <a:spcAft>
                <a:spcPts val="0"/>
              </a:spcAft>
              <a:buSzPts val="2800"/>
              <a:buNone/>
              <a:defRPr sz="6155"/>
            </a:lvl8pPr>
            <a:lvl9pPr lvl="8" algn="ctr">
              <a:lnSpc>
                <a:spcPct val="100000"/>
              </a:lnSpc>
              <a:spcBef>
                <a:spcPts val="5"/>
              </a:spcBef>
              <a:spcAft>
                <a:spcPts val="0"/>
              </a:spcAft>
              <a:buSzPts val="2800"/>
              <a:buNone/>
              <a:defRPr sz="6155"/>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pic>
        <p:nvPicPr>
          <p:cNvPr id="69" name="Google Shape;69;p11"/>
          <p:cNvPicPr preferRelativeResize="0"/>
          <p:nvPr/>
        </p:nvPicPr>
        <p:blipFill>
          <a:blip r:embed="rId2"/>
          <a:stretch>
            <a:fillRect/>
          </a:stretch>
        </p:blipFill>
        <p:spPr>
          <a:xfrm flipH="1">
            <a:off x="5693" y="0"/>
            <a:ext cx="15087762" cy="21398399"/>
          </a:xfrm>
          <a:prstGeom prst="rect">
            <a:avLst/>
          </a:prstGeom>
          <a:noFill/>
          <a:ln>
            <a:noFill/>
          </a:ln>
        </p:spPr>
      </p:pic>
      <p:sp>
        <p:nvSpPr>
          <p:cNvPr id="70" name="Google Shape;70;p11"/>
          <p:cNvSpPr txBox="1">
            <a:spLocks noGrp="1"/>
          </p:cNvSpPr>
          <p:nvPr>
            <p:ph type="title" hasCustomPrompt="1"/>
          </p:nvPr>
        </p:nvSpPr>
        <p:spPr>
          <a:xfrm>
            <a:off x="3154916" y="6390294"/>
            <a:ext cx="8777929" cy="5099671"/>
          </a:xfrm>
          <a:prstGeom prst="rect">
            <a:avLst/>
          </a:prstGeom>
        </p:spPr>
        <p:txBody>
          <a:bodyPr spcFirstLastPara="1" wrap="square" lIns="91425" tIns="91425" rIns="91425" bIns="91425" anchor="b" anchorCtr="0">
            <a:noAutofit/>
          </a:bodyPr>
          <a:lstStyle>
            <a:lvl1pPr lvl="0" algn="ctr">
              <a:spcBef>
                <a:spcPts val="5"/>
              </a:spcBef>
              <a:spcAft>
                <a:spcPts val="0"/>
              </a:spcAft>
              <a:buSzPts val="12000"/>
              <a:buNone/>
              <a:defRPr sz="13205"/>
            </a:lvl1pPr>
            <a:lvl2pPr lvl="1" algn="ctr">
              <a:spcBef>
                <a:spcPts val="5"/>
              </a:spcBef>
              <a:spcAft>
                <a:spcPts val="0"/>
              </a:spcAft>
              <a:buSzPts val="12000"/>
              <a:buNone/>
              <a:defRPr sz="26405"/>
            </a:lvl2pPr>
            <a:lvl3pPr lvl="2" algn="ctr">
              <a:spcBef>
                <a:spcPts val="5"/>
              </a:spcBef>
              <a:spcAft>
                <a:spcPts val="0"/>
              </a:spcAft>
              <a:buSzPts val="12000"/>
              <a:buNone/>
              <a:defRPr sz="26405"/>
            </a:lvl3pPr>
            <a:lvl4pPr lvl="3" algn="ctr">
              <a:spcBef>
                <a:spcPts val="5"/>
              </a:spcBef>
              <a:spcAft>
                <a:spcPts val="0"/>
              </a:spcAft>
              <a:buSzPts val="12000"/>
              <a:buNone/>
              <a:defRPr sz="26405"/>
            </a:lvl4pPr>
            <a:lvl5pPr lvl="4" algn="ctr">
              <a:spcBef>
                <a:spcPts val="5"/>
              </a:spcBef>
              <a:spcAft>
                <a:spcPts val="0"/>
              </a:spcAft>
              <a:buSzPts val="12000"/>
              <a:buNone/>
              <a:defRPr sz="26405"/>
            </a:lvl5pPr>
            <a:lvl6pPr lvl="5" algn="ctr">
              <a:spcBef>
                <a:spcPts val="5"/>
              </a:spcBef>
              <a:spcAft>
                <a:spcPts val="0"/>
              </a:spcAft>
              <a:buSzPts val="12000"/>
              <a:buNone/>
              <a:defRPr sz="26405"/>
            </a:lvl6pPr>
            <a:lvl7pPr lvl="6" algn="ctr">
              <a:spcBef>
                <a:spcPts val="5"/>
              </a:spcBef>
              <a:spcAft>
                <a:spcPts val="0"/>
              </a:spcAft>
              <a:buSzPts val="12000"/>
              <a:buNone/>
              <a:defRPr sz="26405"/>
            </a:lvl7pPr>
            <a:lvl8pPr lvl="7" algn="ctr">
              <a:spcBef>
                <a:spcPts val="5"/>
              </a:spcBef>
              <a:spcAft>
                <a:spcPts val="0"/>
              </a:spcAft>
              <a:buSzPts val="12000"/>
              <a:buNone/>
              <a:defRPr sz="26405"/>
            </a:lvl8pPr>
            <a:lvl9pPr lvl="8" algn="ctr">
              <a:spcBef>
                <a:spcPts val="5"/>
              </a:spcBef>
              <a:spcAft>
                <a:spcPts val="0"/>
              </a:spcAft>
              <a:buSzPts val="12000"/>
              <a:buNone/>
              <a:defRPr sz="26405"/>
            </a:lvl9pPr>
          </a:lstStyle>
          <a:p>
            <a:r>
              <a:t>xx%</a:t>
            </a:r>
          </a:p>
        </p:txBody>
      </p:sp>
      <p:sp>
        <p:nvSpPr>
          <p:cNvPr id="71" name="Google Shape;71;p11"/>
          <p:cNvSpPr txBox="1">
            <a:spLocks noGrp="1"/>
          </p:cNvSpPr>
          <p:nvPr>
            <p:ph type="subTitle" idx="1"/>
          </p:nvPr>
        </p:nvSpPr>
        <p:spPr>
          <a:xfrm>
            <a:off x="3154897" y="11769535"/>
            <a:ext cx="8777929" cy="1793497"/>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2100"/>
              <a:buNone/>
              <a:defRPr sz="3515"/>
            </a:lvl1pPr>
            <a:lvl2pPr lvl="1" algn="ctr" rtl="0">
              <a:lnSpc>
                <a:spcPct val="100000"/>
              </a:lnSpc>
              <a:spcBef>
                <a:spcPts val="5"/>
              </a:spcBef>
              <a:spcAft>
                <a:spcPts val="0"/>
              </a:spcAft>
              <a:buSzPts val="2100"/>
              <a:buNone/>
              <a:defRPr sz="4615"/>
            </a:lvl2pPr>
            <a:lvl3pPr lvl="2" algn="ctr" rtl="0">
              <a:lnSpc>
                <a:spcPct val="100000"/>
              </a:lnSpc>
              <a:spcBef>
                <a:spcPts val="5"/>
              </a:spcBef>
              <a:spcAft>
                <a:spcPts val="0"/>
              </a:spcAft>
              <a:buSzPts val="2100"/>
              <a:buNone/>
              <a:defRPr sz="4615"/>
            </a:lvl3pPr>
            <a:lvl4pPr lvl="3" algn="ctr" rtl="0">
              <a:lnSpc>
                <a:spcPct val="100000"/>
              </a:lnSpc>
              <a:spcBef>
                <a:spcPts val="5"/>
              </a:spcBef>
              <a:spcAft>
                <a:spcPts val="0"/>
              </a:spcAft>
              <a:buSzPts val="2100"/>
              <a:buNone/>
              <a:defRPr sz="4615"/>
            </a:lvl4pPr>
            <a:lvl5pPr lvl="4" algn="ctr" rtl="0">
              <a:lnSpc>
                <a:spcPct val="100000"/>
              </a:lnSpc>
              <a:spcBef>
                <a:spcPts val="5"/>
              </a:spcBef>
              <a:spcAft>
                <a:spcPts val="0"/>
              </a:spcAft>
              <a:buSzPts val="2100"/>
              <a:buNone/>
              <a:defRPr sz="4615"/>
            </a:lvl5pPr>
            <a:lvl6pPr lvl="5" algn="ctr" rtl="0">
              <a:lnSpc>
                <a:spcPct val="100000"/>
              </a:lnSpc>
              <a:spcBef>
                <a:spcPts val="5"/>
              </a:spcBef>
              <a:spcAft>
                <a:spcPts val="0"/>
              </a:spcAft>
              <a:buSzPts val="2100"/>
              <a:buNone/>
              <a:defRPr sz="4615"/>
            </a:lvl6pPr>
            <a:lvl7pPr lvl="6" algn="ctr" rtl="0">
              <a:lnSpc>
                <a:spcPct val="100000"/>
              </a:lnSpc>
              <a:spcBef>
                <a:spcPts val="5"/>
              </a:spcBef>
              <a:spcAft>
                <a:spcPts val="0"/>
              </a:spcAft>
              <a:buSzPts val="2100"/>
              <a:buNone/>
              <a:defRPr sz="4615"/>
            </a:lvl7pPr>
            <a:lvl8pPr lvl="7" algn="ctr" rtl="0">
              <a:lnSpc>
                <a:spcPct val="100000"/>
              </a:lnSpc>
              <a:spcBef>
                <a:spcPts val="5"/>
              </a:spcBef>
              <a:spcAft>
                <a:spcPts val="0"/>
              </a:spcAft>
              <a:buSzPts val="2100"/>
              <a:buNone/>
              <a:defRPr sz="4615"/>
            </a:lvl8pPr>
            <a:lvl9pPr lvl="8" algn="ctr" rtl="0">
              <a:lnSpc>
                <a:spcPct val="100000"/>
              </a:lnSpc>
              <a:spcBef>
                <a:spcPts val="5"/>
              </a:spcBef>
              <a:spcAft>
                <a:spcPts val="0"/>
              </a:spcAft>
              <a:buSzPts val="2100"/>
              <a:buNone/>
              <a:defRPr sz="4615"/>
            </a:lvl9pPr>
          </a:lstStyle>
          <a:p/>
        </p:txBody>
      </p:sp>
      <p:pic>
        <p:nvPicPr>
          <p:cNvPr id="72" name="Google Shape;72;p11"/>
          <p:cNvPicPr preferRelativeResize="0"/>
          <p:nvPr/>
        </p:nvPicPr>
        <p:blipFill>
          <a:blip r:embed="rId3"/>
          <a:stretch>
            <a:fillRect/>
          </a:stretch>
        </p:blipFill>
        <p:spPr>
          <a:xfrm rot="5400000">
            <a:off x="4908773" y="-11727412"/>
            <a:ext cx="5372187" cy="213983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 name="Shape 7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4"/>
        <p:cNvGrpSpPr/>
        <p:nvPr/>
      </p:nvGrpSpPr>
      <p:grpSpPr>
        <a:xfrm>
          <a:off x="0" y="0"/>
          <a:ext cx="0" cy="0"/>
          <a:chOff x="0" y="0"/>
          <a:chExt cx="0" cy="0"/>
        </a:xfrm>
      </p:grpSpPr>
      <p:pic>
        <p:nvPicPr>
          <p:cNvPr id="75" name="Google Shape;75;p13"/>
          <p:cNvPicPr preferRelativeResize="0"/>
          <p:nvPr/>
        </p:nvPicPr>
        <p:blipFill>
          <a:blip r:embed="rId2"/>
          <a:stretch>
            <a:fillRect/>
          </a:stretch>
        </p:blipFill>
        <p:spPr>
          <a:xfrm>
            <a:off x="5693" y="0"/>
            <a:ext cx="15087762" cy="21398399"/>
          </a:xfrm>
          <a:prstGeom prst="rect">
            <a:avLst/>
          </a:prstGeom>
          <a:noFill/>
          <a:ln>
            <a:noFill/>
          </a:ln>
        </p:spPr>
      </p:pic>
      <p:sp>
        <p:nvSpPr>
          <p:cNvPr id="76" name="Google Shape;76;p13"/>
          <p:cNvSpPr txBox="1">
            <a:spLocks noGrp="1"/>
          </p:cNvSpPr>
          <p:nvPr>
            <p:ph type="title"/>
          </p:nvPr>
        </p:nvSpPr>
        <p:spPr>
          <a:xfrm>
            <a:off x="1176916" y="1851428"/>
            <a:ext cx="12734012" cy="3074031"/>
          </a:xfrm>
          <a:prstGeom prst="rect">
            <a:avLst/>
          </a:prstGeom>
        </p:spPr>
        <p:txBody>
          <a:bodyPr spcFirstLastPara="1" wrap="square" lIns="91425" tIns="91425" rIns="91425" bIns="91425" anchor="t" anchorCtr="0">
            <a:noAutofit/>
          </a:bodyPr>
          <a:lstStyle>
            <a:lvl1pPr lvl="0">
              <a:spcBef>
                <a:spcPts val="5"/>
              </a:spcBef>
              <a:spcAft>
                <a:spcPts val="0"/>
              </a:spcAft>
              <a:buSzPts val="3600"/>
              <a:buNone/>
              <a:defRPr/>
            </a:lvl1pPr>
            <a:lvl2pPr lvl="1">
              <a:spcBef>
                <a:spcPts val="5"/>
              </a:spcBef>
              <a:spcAft>
                <a:spcPts val="0"/>
              </a:spcAft>
              <a:buSzPts val="3600"/>
              <a:buNone/>
              <a:defRPr/>
            </a:lvl2pPr>
            <a:lvl3pPr lvl="2">
              <a:spcBef>
                <a:spcPts val="5"/>
              </a:spcBef>
              <a:spcAft>
                <a:spcPts val="0"/>
              </a:spcAft>
              <a:buSzPts val="3600"/>
              <a:buNone/>
              <a:defRPr/>
            </a:lvl3pPr>
            <a:lvl4pPr lvl="3">
              <a:spcBef>
                <a:spcPts val="5"/>
              </a:spcBef>
              <a:spcAft>
                <a:spcPts val="0"/>
              </a:spcAft>
              <a:buSzPts val="3600"/>
              <a:buNone/>
              <a:defRPr/>
            </a:lvl4pPr>
            <a:lvl5pPr lvl="4">
              <a:spcBef>
                <a:spcPts val="5"/>
              </a:spcBef>
              <a:spcAft>
                <a:spcPts val="0"/>
              </a:spcAft>
              <a:buSzPts val="3600"/>
              <a:buNone/>
              <a:defRPr/>
            </a:lvl5pPr>
            <a:lvl6pPr lvl="5">
              <a:spcBef>
                <a:spcPts val="5"/>
              </a:spcBef>
              <a:spcAft>
                <a:spcPts val="0"/>
              </a:spcAft>
              <a:buSzPts val="3600"/>
              <a:buNone/>
              <a:defRPr/>
            </a:lvl6pPr>
            <a:lvl7pPr lvl="6">
              <a:spcBef>
                <a:spcPts val="5"/>
              </a:spcBef>
              <a:spcAft>
                <a:spcPts val="0"/>
              </a:spcAft>
              <a:buSzPts val="3600"/>
              <a:buNone/>
              <a:defRPr/>
            </a:lvl7pPr>
            <a:lvl8pPr lvl="7">
              <a:spcBef>
                <a:spcPts val="5"/>
              </a:spcBef>
              <a:spcAft>
                <a:spcPts val="0"/>
              </a:spcAft>
              <a:buSzPts val="3600"/>
              <a:buNone/>
              <a:defRPr/>
            </a:lvl8pPr>
            <a:lvl9pPr lvl="8">
              <a:spcBef>
                <a:spcPts val="5"/>
              </a:spcBef>
              <a:spcAft>
                <a:spcPts val="0"/>
              </a:spcAft>
              <a:buSzPts val="3600"/>
              <a:buNone/>
              <a:defRPr/>
            </a:lvl9pPr>
          </a:lstStyle>
          <a:p/>
        </p:txBody>
      </p:sp>
      <p:sp>
        <p:nvSpPr>
          <p:cNvPr id="77" name="Google Shape;77;p13"/>
          <p:cNvSpPr txBox="1">
            <a:spLocks noGrp="1"/>
          </p:cNvSpPr>
          <p:nvPr>
            <p:ph type="title" idx="2"/>
          </p:nvPr>
        </p:nvSpPr>
        <p:spPr>
          <a:xfrm>
            <a:off x="1188219" y="7608008"/>
            <a:ext cx="4011028"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78" name="Google Shape;78;p13"/>
          <p:cNvSpPr txBox="1">
            <a:spLocks noGrp="1"/>
          </p:cNvSpPr>
          <p:nvPr>
            <p:ph type="subTitle" idx="1"/>
          </p:nvPr>
        </p:nvSpPr>
        <p:spPr>
          <a:xfrm>
            <a:off x="1188219" y="9365651"/>
            <a:ext cx="4011028"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79" name="Google Shape;79;p13"/>
          <p:cNvSpPr txBox="1">
            <a:spLocks noGrp="1"/>
          </p:cNvSpPr>
          <p:nvPr>
            <p:ph type="title" idx="3"/>
          </p:nvPr>
        </p:nvSpPr>
        <p:spPr>
          <a:xfrm>
            <a:off x="5544061" y="7608008"/>
            <a:ext cx="4011028"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80" name="Google Shape;80;p13"/>
          <p:cNvSpPr txBox="1">
            <a:spLocks noGrp="1"/>
          </p:cNvSpPr>
          <p:nvPr>
            <p:ph type="subTitle" idx="4"/>
          </p:nvPr>
        </p:nvSpPr>
        <p:spPr>
          <a:xfrm>
            <a:off x="5544061" y="9365651"/>
            <a:ext cx="4011028"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81" name="Google Shape;81;p13"/>
          <p:cNvSpPr txBox="1">
            <a:spLocks noGrp="1"/>
          </p:cNvSpPr>
          <p:nvPr>
            <p:ph type="title" idx="5"/>
          </p:nvPr>
        </p:nvSpPr>
        <p:spPr>
          <a:xfrm>
            <a:off x="1188219" y="14697311"/>
            <a:ext cx="4011028"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82" name="Google Shape;82;p13"/>
          <p:cNvSpPr txBox="1">
            <a:spLocks noGrp="1"/>
          </p:cNvSpPr>
          <p:nvPr>
            <p:ph type="subTitle" idx="6"/>
          </p:nvPr>
        </p:nvSpPr>
        <p:spPr>
          <a:xfrm>
            <a:off x="1188219" y="16454955"/>
            <a:ext cx="4011028"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83" name="Google Shape;83;p13"/>
          <p:cNvSpPr txBox="1">
            <a:spLocks noGrp="1"/>
          </p:cNvSpPr>
          <p:nvPr>
            <p:ph type="title" idx="7"/>
          </p:nvPr>
        </p:nvSpPr>
        <p:spPr>
          <a:xfrm>
            <a:off x="5544061" y="14697311"/>
            <a:ext cx="4011028"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84" name="Google Shape;84;p13"/>
          <p:cNvSpPr txBox="1">
            <a:spLocks noGrp="1"/>
          </p:cNvSpPr>
          <p:nvPr>
            <p:ph type="subTitle" idx="8"/>
          </p:nvPr>
        </p:nvSpPr>
        <p:spPr>
          <a:xfrm>
            <a:off x="5544061" y="16454955"/>
            <a:ext cx="4011028"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85" name="Google Shape;85;p13"/>
          <p:cNvSpPr txBox="1">
            <a:spLocks noGrp="1"/>
          </p:cNvSpPr>
          <p:nvPr>
            <p:ph type="title" idx="9" hasCustomPrompt="1"/>
          </p:nvPr>
        </p:nvSpPr>
        <p:spPr>
          <a:xfrm>
            <a:off x="1188217" y="5445652"/>
            <a:ext cx="2472057" cy="2689621"/>
          </a:xfrm>
          <a:prstGeom prst="rect">
            <a:avLst/>
          </a:prstGeom>
        </p:spPr>
        <p:txBody>
          <a:bodyPr spcFirstLastPara="1" wrap="square" lIns="91425" tIns="91425" rIns="91425" bIns="91425" anchor="ctr" anchorCtr="0">
            <a:noAutofit/>
          </a:bodyPr>
          <a:lstStyle>
            <a:lvl1pPr lvl="0" rtl="0">
              <a:spcBef>
                <a:spcPts val="5"/>
              </a:spcBef>
              <a:spcAft>
                <a:spcPts val="0"/>
              </a:spcAft>
              <a:buClr>
                <a:schemeClr val="accent4"/>
              </a:buClr>
              <a:buSzPts val="4800"/>
              <a:buNone/>
              <a:defRPr sz="5275">
                <a:solidFill>
                  <a:schemeClr val="accent2"/>
                </a:solidFill>
              </a:defRPr>
            </a:lvl1pPr>
            <a:lvl2pPr lvl="1" algn="ctr" rtl="0">
              <a:spcBef>
                <a:spcPts val="5"/>
              </a:spcBef>
              <a:spcAft>
                <a:spcPts val="0"/>
              </a:spcAft>
              <a:buClr>
                <a:schemeClr val="accent4"/>
              </a:buClr>
              <a:buSzPts val="4800"/>
              <a:buNone/>
              <a:defRPr sz="10565">
                <a:solidFill>
                  <a:schemeClr val="accent4"/>
                </a:solidFill>
              </a:defRPr>
            </a:lvl2pPr>
            <a:lvl3pPr lvl="2" algn="ctr" rtl="0">
              <a:spcBef>
                <a:spcPts val="5"/>
              </a:spcBef>
              <a:spcAft>
                <a:spcPts val="0"/>
              </a:spcAft>
              <a:buClr>
                <a:schemeClr val="accent4"/>
              </a:buClr>
              <a:buSzPts val="4800"/>
              <a:buNone/>
              <a:defRPr sz="10565">
                <a:solidFill>
                  <a:schemeClr val="accent4"/>
                </a:solidFill>
              </a:defRPr>
            </a:lvl3pPr>
            <a:lvl4pPr lvl="3" algn="ctr" rtl="0">
              <a:spcBef>
                <a:spcPts val="5"/>
              </a:spcBef>
              <a:spcAft>
                <a:spcPts val="0"/>
              </a:spcAft>
              <a:buClr>
                <a:schemeClr val="accent4"/>
              </a:buClr>
              <a:buSzPts val="4800"/>
              <a:buNone/>
              <a:defRPr sz="10565">
                <a:solidFill>
                  <a:schemeClr val="accent4"/>
                </a:solidFill>
              </a:defRPr>
            </a:lvl4pPr>
            <a:lvl5pPr lvl="4" algn="ctr" rtl="0">
              <a:spcBef>
                <a:spcPts val="5"/>
              </a:spcBef>
              <a:spcAft>
                <a:spcPts val="0"/>
              </a:spcAft>
              <a:buClr>
                <a:schemeClr val="accent4"/>
              </a:buClr>
              <a:buSzPts val="4800"/>
              <a:buNone/>
              <a:defRPr sz="10565">
                <a:solidFill>
                  <a:schemeClr val="accent4"/>
                </a:solidFill>
              </a:defRPr>
            </a:lvl5pPr>
            <a:lvl6pPr lvl="5" algn="ctr" rtl="0">
              <a:spcBef>
                <a:spcPts val="5"/>
              </a:spcBef>
              <a:spcAft>
                <a:spcPts val="0"/>
              </a:spcAft>
              <a:buClr>
                <a:schemeClr val="accent4"/>
              </a:buClr>
              <a:buSzPts val="4800"/>
              <a:buNone/>
              <a:defRPr sz="10565">
                <a:solidFill>
                  <a:schemeClr val="accent4"/>
                </a:solidFill>
              </a:defRPr>
            </a:lvl6pPr>
            <a:lvl7pPr lvl="6" algn="ctr" rtl="0">
              <a:spcBef>
                <a:spcPts val="5"/>
              </a:spcBef>
              <a:spcAft>
                <a:spcPts val="0"/>
              </a:spcAft>
              <a:buClr>
                <a:schemeClr val="accent4"/>
              </a:buClr>
              <a:buSzPts val="4800"/>
              <a:buNone/>
              <a:defRPr sz="10565">
                <a:solidFill>
                  <a:schemeClr val="accent4"/>
                </a:solidFill>
              </a:defRPr>
            </a:lvl7pPr>
            <a:lvl8pPr lvl="7" algn="ctr" rtl="0">
              <a:spcBef>
                <a:spcPts val="5"/>
              </a:spcBef>
              <a:spcAft>
                <a:spcPts val="0"/>
              </a:spcAft>
              <a:buClr>
                <a:schemeClr val="accent4"/>
              </a:buClr>
              <a:buSzPts val="4800"/>
              <a:buNone/>
              <a:defRPr sz="10565">
                <a:solidFill>
                  <a:schemeClr val="accent4"/>
                </a:solidFill>
              </a:defRPr>
            </a:lvl8pPr>
            <a:lvl9pPr lvl="8" algn="ctr" rtl="0">
              <a:spcBef>
                <a:spcPts val="5"/>
              </a:spcBef>
              <a:spcAft>
                <a:spcPts val="0"/>
              </a:spcAft>
              <a:buClr>
                <a:schemeClr val="accent4"/>
              </a:buClr>
              <a:buSzPts val="4800"/>
              <a:buNone/>
              <a:defRPr sz="10565">
                <a:solidFill>
                  <a:schemeClr val="accent4"/>
                </a:solidFill>
              </a:defRPr>
            </a:lvl9pPr>
          </a:lstStyle>
          <a:p>
            <a:r>
              <a:t>xx%</a:t>
            </a:r>
          </a:p>
        </p:txBody>
      </p:sp>
      <p:sp>
        <p:nvSpPr>
          <p:cNvPr id="86" name="Google Shape;86;p13"/>
          <p:cNvSpPr txBox="1">
            <a:spLocks noGrp="1"/>
          </p:cNvSpPr>
          <p:nvPr>
            <p:ph type="title" idx="13" hasCustomPrompt="1"/>
          </p:nvPr>
        </p:nvSpPr>
        <p:spPr>
          <a:xfrm>
            <a:off x="1188217" y="12534977"/>
            <a:ext cx="2472057" cy="2689621"/>
          </a:xfrm>
          <a:prstGeom prst="rect">
            <a:avLst/>
          </a:prstGeom>
        </p:spPr>
        <p:txBody>
          <a:bodyPr spcFirstLastPara="1" wrap="square" lIns="91425" tIns="91425" rIns="91425" bIns="91425" anchor="ctr" anchorCtr="0">
            <a:noAutofit/>
          </a:bodyPr>
          <a:lstStyle>
            <a:lvl1pPr lvl="0" rtl="0">
              <a:spcBef>
                <a:spcPts val="5"/>
              </a:spcBef>
              <a:spcAft>
                <a:spcPts val="0"/>
              </a:spcAft>
              <a:buClr>
                <a:schemeClr val="accent4"/>
              </a:buClr>
              <a:buSzPts val="4800"/>
              <a:buNone/>
              <a:defRPr sz="5275">
                <a:solidFill>
                  <a:schemeClr val="accent2"/>
                </a:solidFill>
              </a:defRPr>
            </a:lvl1pPr>
            <a:lvl2pPr lvl="1" algn="ctr" rtl="0">
              <a:spcBef>
                <a:spcPts val="5"/>
              </a:spcBef>
              <a:spcAft>
                <a:spcPts val="0"/>
              </a:spcAft>
              <a:buClr>
                <a:schemeClr val="accent4"/>
              </a:buClr>
              <a:buSzPts val="4800"/>
              <a:buNone/>
              <a:defRPr sz="10565">
                <a:solidFill>
                  <a:schemeClr val="accent4"/>
                </a:solidFill>
              </a:defRPr>
            </a:lvl2pPr>
            <a:lvl3pPr lvl="2" algn="ctr" rtl="0">
              <a:spcBef>
                <a:spcPts val="5"/>
              </a:spcBef>
              <a:spcAft>
                <a:spcPts val="0"/>
              </a:spcAft>
              <a:buClr>
                <a:schemeClr val="accent4"/>
              </a:buClr>
              <a:buSzPts val="4800"/>
              <a:buNone/>
              <a:defRPr sz="10565">
                <a:solidFill>
                  <a:schemeClr val="accent4"/>
                </a:solidFill>
              </a:defRPr>
            </a:lvl3pPr>
            <a:lvl4pPr lvl="3" algn="ctr" rtl="0">
              <a:spcBef>
                <a:spcPts val="5"/>
              </a:spcBef>
              <a:spcAft>
                <a:spcPts val="0"/>
              </a:spcAft>
              <a:buClr>
                <a:schemeClr val="accent4"/>
              </a:buClr>
              <a:buSzPts val="4800"/>
              <a:buNone/>
              <a:defRPr sz="10565">
                <a:solidFill>
                  <a:schemeClr val="accent4"/>
                </a:solidFill>
              </a:defRPr>
            </a:lvl4pPr>
            <a:lvl5pPr lvl="4" algn="ctr" rtl="0">
              <a:spcBef>
                <a:spcPts val="5"/>
              </a:spcBef>
              <a:spcAft>
                <a:spcPts val="0"/>
              </a:spcAft>
              <a:buClr>
                <a:schemeClr val="accent4"/>
              </a:buClr>
              <a:buSzPts val="4800"/>
              <a:buNone/>
              <a:defRPr sz="10565">
                <a:solidFill>
                  <a:schemeClr val="accent4"/>
                </a:solidFill>
              </a:defRPr>
            </a:lvl5pPr>
            <a:lvl6pPr lvl="5" algn="ctr" rtl="0">
              <a:spcBef>
                <a:spcPts val="5"/>
              </a:spcBef>
              <a:spcAft>
                <a:spcPts val="0"/>
              </a:spcAft>
              <a:buClr>
                <a:schemeClr val="accent4"/>
              </a:buClr>
              <a:buSzPts val="4800"/>
              <a:buNone/>
              <a:defRPr sz="10565">
                <a:solidFill>
                  <a:schemeClr val="accent4"/>
                </a:solidFill>
              </a:defRPr>
            </a:lvl6pPr>
            <a:lvl7pPr lvl="6" algn="ctr" rtl="0">
              <a:spcBef>
                <a:spcPts val="5"/>
              </a:spcBef>
              <a:spcAft>
                <a:spcPts val="0"/>
              </a:spcAft>
              <a:buClr>
                <a:schemeClr val="accent4"/>
              </a:buClr>
              <a:buSzPts val="4800"/>
              <a:buNone/>
              <a:defRPr sz="10565">
                <a:solidFill>
                  <a:schemeClr val="accent4"/>
                </a:solidFill>
              </a:defRPr>
            </a:lvl7pPr>
            <a:lvl8pPr lvl="7" algn="ctr" rtl="0">
              <a:spcBef>
                <a:spcPts val="5"/>
              </a:spcBef>
              <a:spcAft>
                <a:spcPts val="0"/>
              </a:spcAft>
              <a:buClr>
                <a:schemeClr val="accent4"/>
              </a:buClr>
              <a:buSzPts val="4800"/>
              <a:buNone/>
              <a:defRPr sz="10565">
                <a:solidFill>
                  <a:schemeClr val="accent4"/>
                </a:solidFill>
              </a:defRPr>
            </a:lvl8pPr>
            <a:lvl9pPr lvl="8" algn="ctr" rtl="0">
              <a:spcBef>
                <a:spcPts val="5"/>
              </a:spcBef>
              <a:spcAft>
                <a:spcPts val="0"/>
              </a:spcAft>
              <a:buClr>
                <a:schemeClr val="accent4"/>
              </a:buClr>
              <a:buSzPts val="4800"/>
              <a:buNone/>
              <a:defRPr sz="10565">
                <a:solidFill>
                  <a:schemeClr val="accent4"/>
                </a:solidFill>
              </a:defRPr>
            </a:lvl9pPr>
          </a:lstStyle>
          <a:p>
            <a:r>
              <a:t>xx%</a:t>
            </a:r>
          </a:p>
        </p:txBody>
      </p:sp>
      <p:sp>
        <p:nvSpPr>
          <p:cNvPr id="87" name="Google Shape;87;p13"/>
          <p:cNvSpPr txBox="1">
            <a:spLocks noGrp="1"/>
          </p:cNvSpPr>
          <p:nvPr>
            <p:ph type="title" idx="14" hasCustomPrompt="1"/>
          </p:nvPr>
        </p:nvSpPr>
        <p:spPr>
          <a:xfrm>
            <a:off x="5544059" y="5445652"/>
            <a:ext cx="2472057" cy="2689621"/>
          </a:xfrm>
          <a:prstGeom prst="rect">
            <a:avLst/>
          </a:prstGeom>
        </p:spPr>
        <p:txBody>
          <a:bodyPr spcFirstLastPara="1" wrap="square" lIns="91425" tIns="91425" rIns="91425" bIns="91425" anchor="ctr" anchorCtr="0">
            <a:noAutofit/>
          </a:bodyPr>
          <a:lstStyle>
            <a:lvl1pPr lvl="0" rtl="0">
              <a:spcBef>
                <a:spcPts val="5"/>
              </a:spcBef>
              <a:spcAft>
                <a:spcPts val="0"/>
              </a:spcAft>
              <a:buClr>
                <a:schemeClr val="accent4"/>
              </a:buClr>
              <a:buSzPts val="4800"/>
              <a:buNone/>
              <a:defRPr sz="5275">
                <a:solidFill>
                  <a:schemeClr val="accent2"/>
                </a:solidFill>
              </a:defRPr>
            </a:lvl1pPr>
            <a:lvl2pPr lvl="1" algn="ctr" rtl="0">
              <a:spcBef>
                <a:spcPts val="5"/>
              </a:spcBef>
              <a:spcAft>
                <a:spcPts val="0"/>
              </a:spcAft>
              <a:buClr>
                <a:schemeClr val="accent4"/>
              </a:buClr>
              <a:buSzPts val="4800"/>
              <a:buNone/>
              <a:defRPr sz="10565">
                <a:solidFill>
                  <a:schemeClr val="accent4"/>
                </a:solidFill>
              </a:defRPr>
            </a:lvl2pPr>
            <a:lvl3pPr lvl="2" algn="ctr" rtl="0">
              <a:spcBef>
                <a:spcPts val="5"/>
              </a:spcBef>
              <a:spcAft>
                <a:spcPts val="0"/>
              </a:spcAft>
              <a:buClr>
                <a:schemeClr val="accent4"/>
              </a:buClr>
              <a:buSzPts val="4800"/>
              <a:buNone/>
              <a:defRPr sz="10565">
                <a:solidFill>
                  <a:schemeClr val="accent4"/>
                </a:solidFill>
              </a:defRPr>
            </a:lvl3pPr>
            <a:lvl4pPr lvl="3" algn="ctr" rtl="0">
              <a:spcBef>
                <a:spcPts val="5"/>
              </a:spcBef>
              <a:spcAft>
                <a:spcPts val="0"/>
              </a:spcAft>
              <a:buClr>
                <a:schemeClr val="accent4"/>
              </a:buClr>
              <a:buSzPts val="4800"/>
              <a:buNone/>
              <a:defRPr sz="10565">
                <a:solidFill>
                  <a:schemeClr val="accent4"/>
                </a:solidFill>
              </a:defRPr>
            </a:lvl4pPr>
            <a:lvl5pPr lvl="4" algn="ctr" rtl="0">
              <a:spcBef>
                <a:spcPts val="5"/>
              </a:spcBef>
              <a:spcAft>
                <a:spcPts val="0"/>
              </a:spcAft>
              <a:buClr>
                <a:schemeClr val="accent4"/>
              </a:buClr>
              <a:buSzPts val="4800"/>
              <a:buNone/>
              <a:defRPr sz="10565">
                <a:solidFill>
                  <a:schemeClr val="accent4"/>
                </a:solidFill>
              </a:defRPr>
            </a:lvl5pPr>
            <a:lvl6pPr lvl="5" algn="ctr" rtl="0">
              <a:spcBef>
                <a:spcPts val="5"/>
              </a:spcBef>
              <a:spcAft>
                <a:spcPts val="0"/>
              </a:spcAft>
              <a:buClr>
                <a:schemeClr val="accent4"/>
              </a:buClr>
              <a:buSzPts val="4800"/>
              <a:buNone/>
              <a:defRPr sz="10565">
                <a:solidFill>
                  <a:schemeClr val="accent4"/>
                </a:solidFill>
              </a:defRPr>
            </a:lvl6pPr>
            <a:lvl7pPr lvl="6" algn="ctr" rtl="0">
              <a:spcBef>
                <a:spcPts val="5"/>
              </a:spcBef>
              <a:spcAft>
                <a:spcPts val="0"/>
              </a:spcAft>
              <a:buClr>
                <a:schemeClr val="accent4"/>
              </a:buClr>
              <a:buSzPts val="4800"/>
              <a:buNone/>
              <a:defRPr sz="10565">
                <a:solidFill>
                  <a:schemeClr val="accent4"/>
                </a:solidFill>
              </a:defRPr>
            </a:lvl7pPr>
            <a:lvl8pPr lvl="7" algn="ctr" rtl="0">
              <a:spcBef>
                <a:spcPts val="5"/>
              </a:spcBef>
              <a:spcAft>
                <a:spcPts val="0"/>
              </a:spcAft>
              <a:buClr>
                <a:schemeClr val="accent4"/>
              </a:buClr>
              <a:buSzPts val="4800"/>
              <a:buNone/>
              <a:defRPr sz="10565">
                <a:solidFill>
                  <a:schemeClr val="accent4"/>
                </a:solidFill>
              </a:defRPr>
            </a:lvl8pPr>
            <a:lvl9pPr lvl="8" algn="ctr" rtl="0">
              <a:spcBef>
                <a:spcPts val="5"/>
              </a:spcBef>
              <a:spcAft>
                <a:spcPts val="0"/>
              </a:spcAft>
              <a:buClr>
                <a:schemeClr val="accent4"/>
              </a:buClr>
              <a:buSzPts val="4800"/>
              <a:buNone/>
              <a:defRPr sz="10565">
                <a:solidFill>
                  <a:schemeClr val="accent4"/>
                </a:solidFill>
              </a:defRPr>
            </a:lvl9pPr>
          </a:lstStyle>
          <a:p>
            <a:r>
              <a:t>xx%</a:t>
            </a:r>
          </a:p>
        </p:txBody>
      </p:sp>
      <p:sp>
        <p:nvSpPr>
          <p:cNvPr id="88" name="Google Shape;88;p13"/>
          <p:cNvSpPr txBox="1">
            <a:spLocks noGrp="1"/>
          </p:cNvSpPr>
          <p:nvPr>
            <p:ph type="title" idx="15" hasCustomPrompt="1"/>
          </p:nvPr>
        </p:nvSpPr>
        <p:spPr>
          <a:xfrm>
            <a:off x="5544059" y="12534977"/>
            <a:ext cx="2472057" cy="2689621"/>
          </a:xfrm>
          <a:prstGeom prst="rect">
            <a:avLst/>
          </a:prstGeom>
        </p:spPr>
        <p:txBody>
          <a:bodyPr spcFirstLastPara="1" wrap="square" lIns="91425" tIns="91425" rIns="91425" bIns="91425" anchor="ctr" anchorCtr="0">
            <a:noAutofit/>
          </a:bodyPr>
          <a:lstStyle>
            <a:lvl1pPr lvl="0" rtl="0">
              <a:spcBef>
                <a:spcPts val="5"/>
              </a:spcBef>
              <a:spcAft>
                <a:spcPts val="0"/>
              </a:spcAft>
              <a:buClr>
                <a:schemeClr val="accent4"/>
              </a:buClr>
              <a:buSzPts val="4800"/>
              <a:buNone/>
              <a:defRPr sz="5275">
                <a:solidFill>
                  <a:schemeClr val="accent2"/>
                </a:solidFill>
              </a:defRPr>
            </a:lvl1pPr>
            <a:lvl2pPr lvl="1" algn="ctr" rtl="0">
              <a:spcBef>
                <a:spcPts val="5"/>
              </a:spcBef>
              <a:spcAft>
                <a:spcPts val="0"/>
              </a:spcAft>
              <a:buClr>
                <a:schemeClr val="accent4"/>
              </a:buClr>
              <a:buSzPts val="4800"/>
              <a:buNone/>
              <a:defRPr sz="10565">
                <a:solidFill>
                  <a:schemeClr val="accent4"/>
                </a:solidFill>
              </a:defRPr>
            </a:lvl2pPr>
            <a:lvl3pPr lvl="2" algn="ctr" rtl="0">
              <a:spcBef>
                <a:spcPts val="5"/>
              </a:spcBef>
              <a:spcAft>
                <a:spcPts val="0"/>
              </a:spcAft>
              <a:buClr>
                <a:schemeClr val="accent4"/>
              </a:buClr>
              <a:buSzPts val="4800"/>
              <a:buNone/>
              <a:defRPr sz="10565">
                <a:solidFill>
                  <a:schemeClr val="accent4"/>
                </a:solidFill>
              </a:defRPr>
            </a:lvl3pPr>
            <a:lvl4pPr lvl="3" algn="ctr" rtl="0">
              <a:spcBef>
                <a:spcPts val="5"/>
              </a:spcBef>
              <a:spcAft>
                <a:spcPts val="0"/>
              </a:spcAft>
              <a:buClr>
                <a:schemeClr val="accent4"/>
              </a:buClr>
              <a:buSzPts val="4800"/>
              <a:buNone/>
              <a:defRPr sz="10565">
                <a:solidFill>
                  <a:schemeClr val="accent4"/>
                </a:solidFill>
              </a:defRPr>
            </a:lvl4pPr>
            <a:lvl5pPr lvl="4" algn="ctr" rtl="0">
              <a:spcBef>
                <a:spcPts val="5"/>
              </a:spcBef>
              <a:spcAft>
                <a:spcPts val="0"/>
              </a:spcAft>
              <a:buClr>
                <a:schemeClr val="accent4"/>
              </a:buClr>
              <a:buSzPts val="4800"/>
              <a:buNone/>
              <a:defRPr sz="10565">
                <a:solidFill>
                  <a:schemeClr val="accent4"/>
                </a:solidFill>
              </a:defRPr>
            </a:lvl5pPr>
            <a:lvl6pPr lvl="5" algn="ctr" rtl="0">
              <a:spcBef>
                <a:spcPts val="5"/>
              </a:spcBef>
              <a:spcAft>
                <a:spcPts val="0"/>
              </a:spcAft>
              <a:buClr>
                <a:schemeClr val="accent4"/>
              </a:buClr>
              <a:buSzPts val="4800"/>
              <a:buNone/>
              <a:defRPr sz="10565">
                <a:solidFill>
                  <a:schemeClr val="accent4"/>
                </a:solidFill>
              </a:defRPr>
            </a:lvl6pPr>
            <a:lvl7pPr lvl="6" algn="ctr" rtl="0">
              <a:spcBef>
                <a:spcPts val="5"/>
              </a:spcBef>
              <a:spcAft>
                <a:spcPts val="0"/>
              </a:spcAft>
              <a:buClr>
                <a:schemeClr val="accent4"/>
              </a:buClr>
              <a:buSzPts val="4800"/>
              <a:buNone/>
              <a:defRPr sz="10565">
                <a:solidFill>
                  <a:schemeClr val="accent4"/>
                </a:solidFill>
              </a:defRPr>
            </a:lvl7pPr>
            <a:lvl8pPr lvl="7" algn="ctr" rtl="0">
              <a:spcBef>
                <a:spcPts val="5"/>
              </a:spcBef>
              <a:spcAft>
                <a:spcPts val="0"/>
              </a:spcAft>
              <a:buClr>
                <a:schemeClr val="accent4"/>
              </a:buClr>
              <a:buSzPts val="4800"/>
              <a:buNone/>
              <a:defRPr sz="10565">
                <a:solidFill>
                  <a:schemeClr val="accent4"/>
                </a:solidFill>
              </a:defRPr>
            </a:lvl8pPr>
            <a:lvl9pPr lvl="8" algn="ctr" rtl="0">
              <a:spcBef>
                <a:spcPts val="5"/>
              </a:spcBef>
              <a:spcAft>
                <a:spcPts val="0"/>
              </a:spcAft>
              <a:buClr>
                <a:schemeClr val="accent4"/>
              </a:buClr>
              <a:buSzPts val="4800"/>
              <a:buNone/>
              <a:defRPr sz="10565">
                <a:solidFill>
                  <a:schemeClr val="accent4"/>
                </a:solidFill>
              </a:defRPr>
            </a:lvl9pPr>
          </a:lstStyle>
          <a:p>
            <a:r>
              <a:t>xx%</a:t>
            </a:r>
          </a:p>
        </p:txBody>
      </p:sp>
      <p:sp>
        <p:nvSpPr>
          <p:cNvPr id="89" name="Google Shape;89;p13"/>
          <p:cNvSpPr txBox="1">
            <a:spLocks noGrp="1"/>
          </p:cNvSpPr>
          <p:nvPr>
            <p:ph type="title" idx="16"/>
          </p:nvPr>
        </p:nvSpPr>
        <p:spPr>
          <a:xfrm>
            <a:off x="9899902" y="7608008"/>
            <a:ext cx="4011028"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90" name="Google Shape;90;p13"/>
          <p:cNvSpPr txBox="1">
            <a:spLocks noGrp="1"/>
          </p:cNvSpPr>
          <p:nvPr>
            <p:ph type="subTitle" idx="17"/>
          </p:nvPr>
        </p:nvSpPr>
        <p:spPr>
          <a:xfrm>
            <a:off x="9899902" y="9365651"/>
            <a:ext cx="4011028"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91" name="Google Shape;91;p13"/>
          <p:cNvSpPr txBox="1">
            <a:spLocks noGrp="1"/>
          </p:cNvSpPr>
          <p:nvPr>
            <p:ph type="title" idx="18"/>
          </p:nvPr>
        </p:nvSpPr>
        <p:spPr>
          <a:xfrm>
            <a:off x="9899902" y="14697311"/>
            <a:ext cx="4011028"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92" name="Google Shape;92;p13"/>
          <p:cNvSpPr txBox="1">
            <a:spLocks noGrp="1"/>
          </p:cNvSpPr>
          <p:nvPr>
            <p:ph type="subTitle" idx="19"/>
          </p:nvPr>
        </p:nvSpPr>
        <p:spPr>
          <a:xfrm>
            <a:off x="9899902" y="16454955"/>
            <a:ext cx="4011028"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93" name="Google Shape;93;p13"/>
          <p:cNvSpPr txBox="1">
            <a:spLocks noGrp="1"/>
          </p:cNvSpPr>
          <p:nvPr>
            <p:ph type="title" idx="20" hasCustomPrompt="1"/>
          </p:nvPr>
        </p:nvSpPr>
        <p:spPr>
          <a:xfrm>
            <a:off x="9899900" y="5445652"/>
            <a:ext cx="2472057" cy="2689621"/>
          </a:xfrm>
          <a:prstGeom prst="rect">
            <a:avLst/>
          </a:prstGeom>
        </p:spPr>
        <p:txBody>
          <a:bodyPr spcFirstLastPara="1" wrap="square" lIns="91425" tIns="91425" rIns="91425" bIns="91425" anchor="ctr" anchorCtr="0">
            <a:noAutofit/>
          </a:bodyPr>
          <a:lstStyle>
            <a:lvl1pPr lvl="0" rtl="0">
              <a:spcBef>
                <a:spcPts val="5"/>
              </a:spcBef>
              <a:spcAft>
                <a:spcPts val="0"/>
              </a:spcAft>
              <a:buClr>
                <a:schemeClr val="accent4"/>
              </a:buClr>
              <a:buSzPts val="4800"/>
              <a:buNone/>
              <a:defRPr sz="5275">
                <a:solidFill>
                  <a:schemeClr val="accent2"/>
                </a:solidFill>
              </a:defRPr>
            </a:lvl1pPr>
            <a:lvl2pPr lvl="1" algn="ctr" rtl="0">
              <a:spcBef>
                <a:spcPts val="5"/>
              </a:spcBef>
              <a:spcAft>
                <a:spcPts val="0"/>
              </a:spcAft>
              <a:buClr>
                <a:schemeClr val="accent4"/>
              </a:buClr>
              <a:buSzPts val="4800"/>
              <a:buNone/>
              <a:defRPr sz="10565">
                <a:solidFill>
                  <a:schemeClr val="accent4"/>
                </a:solidFill>
              </a:defRPr>
            </a:lvl2pPr>
            <a:lvl3pPr lvl="2" algn="ctr" rtl="0">
              <a:spcBef>
                <a:spcPts val="5"/>
              </a:spcBef>
              <a:spcAft>
                <a:spcPts val="0"/>
              </a:spcAft>
              <a:buClr>
                <a:schemeClr val="accent4"/>
              </a:buClr>
              <a:buSzPts val="4800"/>
              <a:buNone/>
              <a:defRPr sz="10565">
                <a:solidFill>
                  <a:schemeClr val="accent4"/>
                </a:solidFill>
              </a:defRPr>
            </a:lvl3pPr>
            <a:lvl4pPr lvl="3" algn="ctr" rtl="0">
              <a:spcBef>
                <a:spcPts val="5"/>
              </a:spcBef>
              <a:spcAft>
                <a:spcPts val="0"/>
              </a:spcAft>
              <a:buClr>
                <a:schemeClr val="accent4"/>
              </a:buClr>
              <a:buSzPts val="4800"/>
              <a:buNone/>
              <a:defRPr sz="10565">
                <a:solidFill>
                  <a:schemeClr val="accent4"/>
                </a:solidFill>
              </a:defRPr>
            </a:lvl4pPr>
            <a:lvl5pPr lvl="4" algn="ctr" rtl="0">
              <a:spcBef>
                <a:spcPts val="5"/>
              </a:spcBef>
              <a:spcAft>
                <a:spcPts val="0"/>
              </a:spcAft>
              <a:buClr>
                <a:schemeClr val="accent4"/>
              </a:buClr>
              <a:buSzPts val="4800"/>
              <a:buNone/>
              <a:defRPr sz="10565">
                <a:solidFill>
                  <a:schemeClr val="accent4"/>
                </a:solidFill>
              </a:defRPr>
            </a:lvl5pPr>
            <a:lvl6pPr lvl="5" algn="ctr" rtl="0">
              <a:spcBef>
                <a:spcPts val="5"/>
              </a:spcBef>
              <a:spcAft>
                <a:spcPts val="0"/>
              </a:spcAft>
              <a:buClr>
                <a:schemeClr val="accent4"/>
              </a:buClr>
              <a:buSzPts val="4800"/>
              <a:buNone/>
              <a:defRPr sz="10565">
                <a:solidFill>
                  <a:schemeClr val="accent4"/>
                </a:solidFill>
              </a:defRPr>
            </a:lvl6pPr>
            <a:lvl7pPr lvl="6" algn="ctr" rtl="0">
              <a:spcBef>
                <a:spcPts val="5"/>
              </a:spcBef>
              <a:spcAft>
                <a:spcPts val="0"/>
              </a:spcAft>
              <a:buClr>
                <a:schemeClr val="accent4"/>
              </a:buClr>
              <a:buSzPts val="4800"/>
              <a:buNone/>
              <a:defRPr sz="10565">
                <a:solidFill>
                  <a:schemeClr val="accent4"/>
                </a:solidFill>
              </a:defRPr>
            </a:lvl7pPr>
            <a:lvl8pPr lvl="7" algn="ctr" rtl="0">
              <a:spcBef>
                <a:spcPts val="5"/>
              </a:spcBef>
              <a:spcAft>
                <a:spcPts val="0"/>
              </a:spcAft>
              <a:buClr>
                <a:schemeClr val="accent4"/>
              </a:buClr>
              <a:buSzPts val="4800"/>
              <a:buNone/>
              <a:defRPr sz="10565">
                <a:solidFill>
                  <a:schemeClr val="accent4"/>
                </a:solidFill>
              </a:defRPr>
            </a:lvl8pPr>
            <a:lvl9pPr lvl="8" algn="ctr" rtl="0">
              <a:spcBef>
                <a:spcPts val="5"/>
              </a:spcBef>
              <a:spcAft>
                <a:spcPts val="0"/>
              </a:spcAft>
              <a:buClr>
                <a:schemeClr val="accent4"/>
              </a:buClr>
              <a:buSzPts val="4800"/>
              <a:buNone/>
              <a:defRPr sz="10565">
                <a:solidFill>
                  <a:schemeClr val="accent4"/>
                </a:solidFill>
              </a:defRPr>
            </a:lvl9pPr>
          </a:lstStyle>
          <a:p>
            <a:r>
              <a:t>xx%</a:t>
            </a:r>
          </a:p>
        </p:txBody>
      </p:sp>
      <p:sp>
        <p:nvSpPr>
          <p:cNvPr id="94" name="Google Shape;94;p13"/>
          <p:cNvSpPr txBox="1">
            <a:spLocks noGrp="1"/>
          </p:cNvSpPr>
          <p:nvPr>
            <p:ph type="title" idx="21" hasCustomPrompt="1"/>
          </p:nvPr>
        </p:nvSpPr>
        <p:spPr>
          <a:xfrm>
            <a:off x="9899900" y="12534977"/>
            <a:ext cx="2472057" cy="2689621"/>
          </a:xfrm>
          <a:prstGeom prst="rect">
            <a:avLst/>
          </a:prstGeom>
        </p:spPr>
        <p:txBody>
          <a:bodyPr spcFirstLastPara="1" wrap="square" lIns="91425" tIns="91425" rIns="91425" bIns="91425" anchor="ctr" anchorCtr="0">
            <a:noAutofit/>
          </a:bodyPr>
          <a:lstStyle>
            <a:lvl1pPr lvl="0" rtl="0">
              <a:spcBef>
                <a:spcPts val="5"/>
              </a:spcBef>
              <a:spcAft>
                <a:spcPts val="0"/>
              </a:spcAft>
              <a:buClr>
                <a:schemeClr val="accent4"/>
              </a:buClr>
              <a:buSzPts val="4800"/>
              <a:buNone/>
              <a:defRPr sz="5275">
                <a:solidFill>
                  <a:schemeClr val="accent2"/>
                </a:solidFill>
              </a:defRPr>
            </a:lvl1pPr>
            <a:lvl2pPr lvl="1" algn="ctr" rtl="0">
              <a:spcBef>
                <a:spcPts val="5"/>
              </a:spcBef>
              <a:spcAft>
                <a:spcPts val="0"/>
              </a:spcAft>
              <a:buClr>
                <a:schemeClr val="accent4"/>
              </a:buClr>
              <a:buSzPts val="4800"/>
              <a:buNone/>
              <a:defRPr sz="10565">
                <a:solidFill>
                  <a:schemeClr val="accent4"/>
                </a:solidFill>
              </a:defRPr>
            </a:lvl2pPr>
            <a:lvl3pPr lvl="2" algn="ctr" rtl="0">
              <a:spcBef>
                <a:spcPts val="5"/>
              </a:spcBef>
              <a:spcAft>
                <a:spcPts val="0"/>
              </a:spcAft>
              <a:buClr>
                <a:schemeClr val="accent4"/>
              </a:buClr>
              <a:buSzPts val="4800"/>
              <a:buNone/>
              <a:defRPr sz="10565">
                <a:solidFill>
                  <a:schemeClr val="accent4"/>
                </a:solidFill>
              </a:defRPr>
            </a:lvl3pPr>
            <a:lvl4pPr lvl="3" algn="ctr" rtl="0">
              <a:spcBef>
                <a:spcPts val="5"/>
              </a:spcBef>
              <a:spcAft>
                <a:spcPts val="0"/>
              </a:spcAft>
              <a:buClr>
                <a:schemeClr val="accent4"/>
              </a:buClr>
              <a:buSzPts val="4800"/>
              <a:buNone/>
              <a:defRPr sz="10565">
                <a:solidFill>
                  <a:schemeClr val="accent4"/>
                </a:solidFill>
              </a:defRPr>
            </a:lvl4pPr>
            <a:lvl5pPr lvl="4" algn="ctr" rtl="0">
              <a:spcBef>
                <a:spcPts val="5"/>
              </a:spcBef>
              <a:spcAft>
                <a:spcPts val="0"/>
              </a:spcAft>
              <a:buClr>
                <a:schemeClr val="accent4"/>
              </a:buClr>
              <a:buSzPts val="4800"/>
              <a:buNone/>
              <a:defRPr sz="10565">
                <a:solidFill>
                  <a:schemeClr val="accent4"/>
                </a:solidFill>
              </a:defRPr>
            </a:lvl5pPr>
            <a:lvl6pPr lvl="5" algn="ctr" rtl="0">
              <a:spcBef>
                <a:spcPts val="5"/>
              </a:spcBef>
              <a:spcAft>
                <a:spcPts val="0"/>
              </a:spcAft>
              <a:buClr>
                <a:schemeClr val="accent4"/>
              </a:buClr>
              <a:buSzPts val="4800"/>
              <a:buNone/>
              <a:defRPr sz="10565">
                <a:solidFill>
                  <a:schemeClr val="accent4"/>
                </a:solidFill>
              </a:defRPr>
            </a:lvl6pPr>
            <a:lvl7pPr lvl="6" algn="ctr" rtl="0">
              <a:spcBef>
                <a:spcPts val="5"/>
              </a:spcBef>
              <a:spcAft>
                <a:spcPts val="0"/>
              </a:spcAft>
              <a:buClr>
                <a:schemeClr val="accent4"/>
              </a:buClr>
              <a:buSzPts val="4800"/>
              <a:buNone/>
              <a:defRPr sz="10565">
                <a:solidFill>
                  <a:schemeClr val="accent4"/>
                </a:solidFill>
              </a:defRPr>
            </a:lvl7pPr>
            <a:lvl8pPr lvl="7" algn="ctr" rtl="0">
              <a:spcBef>
                <a:spcPts val="5"/>
              </a:spcBef>
              <a:spcAft>
                <a:spcPts val="0"/>
              </a:spcAft>
              <a:buClr>
                <a:schemeClr val="accent4"/>
              </a:buClr>
              <a:buSzPts val="4800"/>
              <a:buNone/>
              <a:defRPr sz="10565">
                <a:solidFill>
                  <a:schemeClr val="accent4"/>
                </a:solidFill>
              </a:defRPr>
            </a:lvl8pPr>
            <a:lvl9pPr lvl="8" algn="ctr" rtl="0">
              <a:spcBef>
                <a:spcPts val="5"/>
              </a:spcBef>
              <a:spcAft>
                <a:spcPts val="0"/>
              </a:spcAft>
              <a:buClr>
                <a:schemeClr val="accent4"/>
              </a:buClr>
              <a:buSzPts val="4800"/>
              <a:buNone/>
              <a:defRPr sz="10565">
                <a:solidFill>
                  <a:schemeClr val="accent4"/>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95"/>
        <p:cNvGrpSpPr/>
        <p:nvPr/>
      </p:nvGrpSpPr>
      <p:grpSpPr>
        <a:xfrm>
          <a:off x="0" y="0"/>
          <a:ext cx="0" cy="0"/>
          <a:chOff x="0" y="0"/>
          <a:chExt cx="0" cy="0"/>
        </a:xfrm>
      </p:grpSpPr>
      <p:pic>
        <p:nvPicPr>
          <p:cNvPr id="96" name="Google Shape;96;p14"/>
          <p:cNvPicPr preferRelativeResize="0"/>
          <p:nvPr/>
        </p:nvPicPr>
        <p:blipFill>
          <a:blip r:embed="rId2"/>
          <a:stretch>
            <a:fillRect/>
          </a:stretch>
        </p:blipFill>
        <p:spPr>
          <a:xfrm>
            <a:off x="0" y="50963"/>
            <a:ext cx="15087762" cy="21398320"/>
          </a:xfrm>
          <a:prstGeom prst="rect">
            <a:avLst/>
          </a:prstGeom>
          <a:noFill/>
          <a:ln>
            <a:noFill/>
          </a:ln>
        </p:spPr>
      </p:pic>
      <p:sp>
        <p:nvSpPr>
          <p:cNvPr id="97" name="Google Shape;97;p14"/>
          <p:cNvSpPr txBox="1">
            <a:spLocks noGrp="1"/>
          </p:cNvSpPr>
          <p:nvPr>
            <p:ph type="title"/>
          </p:nvPr>
        </p:nvSpPr>
        <p:spPr>
          <a:xfrm>
            <a:off x="5295072" y="9297913"/>
            <a:ext cx="4497618" cy="3841602"/>
          </a:xfrm>
          <a:prstGeom prst="rect">
            <a:avLst/>
          </a:prstGeom>
        </p:spPr>
        <p:txBody>
          <a:bodyPr spcFirstLastPara="1" wrap="square" lIns="91425" tIns="91425" rIns="91425" bIns="91425" anchor="t" anchorCtr="0">
            <a:noAutofit/>
          </a:bodyPr>
          <a:lstStyle>
            <a:lvl1pPr lvl="0" algn="ctr" rtl="0">
              <a:spcBef>
                <a:spcPts val="5"/>
              </a:spcBef>
              <a:spcAft>
                <a:spcPts val="0"/>
              </a:spcAft>
              <a:buSzPts val="3600"/>
              <a:buNone/>
              <a:defRPr sz="10565"/>
            </a:lvl1pPr>
            <a:lvl2pPr lvl="1" algn="ctr" rtl="0">
              <a:spcBef>
                <a:spcPts val="5"/>
              </a:spcBef>
              <a:spcAft>
                <a:spcPts val="0"/>
              </a:spcAft>
              <a:buSzPts val="3600"/>
              <a:buNone/>
              <a:defRPr sz="7915"/>
            </a:lvl2pPr>
            <a:lvl3pPr lvl="2" algn="ctr" rtl="0">
              <a:spcBef>
                <a:spcPts val="5"/>
              </a:spcBef>
              <a:spcAft>
                <a:spcPts val="0"/>
              </a:spcAft>
              <a:buSzPts val="3600"/>
              <a:buNone/>
              <a:defRPr sz="7915"/>
            </a:lvl3pPr>
            <a:lvl4pPr lvl="3" algn="ctr" rtl="0">
              <a:spcBef>
                <a:spcPts val="5"/>
              </a:spcBef>
              <a:spcAft>
                <a:spcPts val="0"/>
              </a:spcAft>
              <a:buSzPts val="3600"/>
              <a:buNone/>
              <a:defRPr sz="7915"/>
            </a:lvl4pPr>
            <a:lvl5pPr lvl="4" algn="ctr" rtl="0">
              <a:spcBef>
                <a:spcPts val="5"/>
              </a:spcBef>
              <a:spcAft>
                <a:spcPts val="0"/>
              </a:spcAft>
              <a:buSzPts val="3600"/>
              <a:buNone/>
              <a:defRPr sz="7915"/>
            </a:lvl5pPr>
            <a:lvl6pPr lvl="5" algn="ctr" rtl="0">
              <a:spcBef>
                <a:spcPts val="5"/>
              </a:spcBef>
              <a:spcAft>
                <a:spcPts val="0"/>
              </a:spcAft>
              <a:buSzPts val="3600"/>
              <a:buNone/>
              <a:defRPr sz="7915"/>
            </a:lvl6pPr>
            <a:lvl7pPr lvl="6" algn="ctr" rtl="0">
              <a:spcBef>
                <a:spcPts val="5"/>
              </a:spcBef>
              <a:spcAft>
                <a:spcPts val="0"/>
              </a:spcAft>
              <a:buSzPts val="3600"/>
              <a:buNone/>
              <a:defRPr sz="7915"/>
            </a:lvl7pPr>
            <a:lvl8pPr lvl="7" algn="ctr" rtl="0">
              <a:spcBef>
                <a:spcPts val="5"/>
              </a:spcBef>
              <a:spcAft>
                <a:spcPts val="0"/>
              </a:spcAft>
              <a:buSzPts val="3600"/>
              <a:buNone/>
              <a:defRPr sz="7915"/>
            </a:lvl8pPr>
            <a:lvl9pPr lvl="8" algn="ctr" rtl="0">
              <a:spcBef>
                <a:spcPts val="5"/>
              </a:spcBef>
              <a:spcAft>
                <a:spcPts val="0"/>
              </a:spcAft>
              <a:buSzPts val="3600"/>
              <a:buNone/>
              <a:defRPr sz="7915"/>
            </a:lvl9pPr>
          </a:lstStyle>
          <a:p/>
        </p:txBody>
      </p:sp>
      <p:sp>
        <p:nvSpPr>
          <p:cNvPr id="98" name="Google Shape;98;p14"/>
          <p:cNvSpPr txBox="1">
            <a:spLocks noGrp="1"/>
          </p:cNvSpPr>
          <p:nvPr>
            <p:ph type="title" idx="2" hasCustomPrompt="1"/>
          </p:nvPr>
        </p:nvSpPr>
        <p:spPr>
          <a:xfrm>
            <a:off x="6514022" y="5746931"/>
            <a:ext cx="2059717" cy="3816641"/>
          </a:xfrm>
          <a:prstGeom prst="rect">
            <a:avLst/>
          </a:prstGeom>
        </p:spPr>
        <p:txBody>
          <a:bodyPr spcFirstLastPara="1" wrap="square" lIns="91425" tIns="91425" rIns="91425" bIns="91425" anchor="ctr" anchorCtr="0">
            <a:noAutofit/>
          </a:bodyPr>
          <a:lstStyle>
            <a:lvl1pPr lvl="0" algn="ctr" rtl="0">
              <a:spcBef>
                <a:spcPts val="5"/>
              </a:spcBef>
              <a:spcAft>
                <a:spcPts val="0"/>
              </a:spcAft>
              <a:buSzPts val="6000"/>
              <a:buNone/>
              <a:defRPr sz="13205">
                <a:solidFill>
                  <a:schemeClr val="accent4"/>
                </a:solidFill>
              </a:defRPr>
            </a:lvl1pPr>
            <a:lvl2pPr lvl="1" algn="ctr" rtl="0">
              <a:spcBef>
                <a:spcPts val="5"/>
              </a:spcBef>
              <a:spcAft>
                <a:spcPts val="0"/>
              </a:spcAft>
              <a:buSzPts val="6000"/>
              <a:buNone/>
              <a:defRPr sz="13205"/>
            </a:lvl2pPr>
            <a:lvl3pPr lvl="2" algn="ctr" rtl="0">
              <a:spcBef>
                <a:spcPts val="5"/>
              </a:spcBef>
              <a:spcAft>
                <a:spcPts val="0"/>
              </a:spcAft>
              <a:buSzPts val="6000"/>
              <a:buNone/>
              <a:defRPr sz="13205"/>
            </a:lvl3pPr>
            <a:lvl4pPr lvl="3" algn="ctr" rtl="0">
              <a:spcBef>
                <a:spcPts val="5"/>
              </a:spcBef>
              <a:spcAft>
                <a:spcPts val="0"/>
              </a:spcAft>
              <a:buSzPts val="6000"/>
              <a:buNone/>
              <a:defRPr sz="13205"/>
            </a:lvl4pPr>
            <a:lvl5pPr lvl="4" algn="ctr" rtl="0">
              <a:spcBef>
                <a:spcPts val="5"/>
              </a:spcBef>
              <a:spcAft>
                <a:spcPts val="0"/>
              </a:spcAft>
              <a:buSzPts val="6000"/>
              <a:buNone/>
              <a:defRPr sz="13205"/>
            </a:lvl5pPr>
            <a:lvl6pPr lvl="5" algn="ctr" rtl="0">
              <a:spcBef>
                <a:spcPts val="5"/>
              </a:spcBef>
              <a:spcAft>
                <a:spcPts val="0"/>
              </a:spcAft>
              <a:buSzPts val="6000"/>
              <a:buNone/>
              <a:defRPr sz="13205"/>
            </a:lvl6pPr>
            <a:lvl7pPr lvl="6" algn="ctr" rtl="0">
              <a:spcBef>
                <a:spcPts val="5"/>
              </a:spcBef>
              <a:spcAft>
                <a:spcPts val="0"/>
              </a:spcAft>
              <a:buSzPts val="6000"/>
              <a:buNone/>
              <a:defRPr sz="13205"/>
            </a:lvl7pPr>
            <a:lvl8pPr lvl="7" algn="ctr" rtl="0">
              <a:spcBef>
                <a:spcPts val="5"/>
              </a:spcBef>
              <a:spcAft>
                <a:spcPts val="0"/>
              </a:spcAft>
              <a:buSzPts val="6000"/>
              <a:buNone/>
              <a:defRPr sz="13205"/>
            </a:lvl8pPr>
            <a:lvl9pPr lvl="8" algn="ctr" rtl="0">
              <a:spcBef>
                <a:spcPts val="5"/>
              </a:spcBef>
              <a:spcAft>
                <a:spcPts val="0"/>
              </a:spcAft>
              <a:buSzPts val="6000"/>
              <a:buNone/>
              <a:defRPr sz="13205"/>
            </a:lvl9pPr>
          </a:lstStyle>
          <a:p>
            <a:r>
              <a:t>xx%</a:t>
            </a:r>
          </a:p>
        </p:txBody>
      </p:sp>
      <p:sp>
        <p:nvSpPr>
          <p:cNvPr id="99" name="Google Shape;99;p14"/>
          <p:cNvSpPr txBox="1">
            <a:spLocks noGrp="1"/>
          </p:cNvSpPr>
          <p:nvPr>
            <p:ph type="subTitle" idx="1"/>
          </p:nvPr>
        </p:nvSpPr>
        <p:spPr>
          <a:xfrm>
            <a:off x="5295072" y="12834567"/>
            <a:ext cx="4497618" cy="2816925"/>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51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5">
    <p:spTree>
      <p:nvGrpSpPr>
        <p:cNvPr id="1" name="Shape 100"/>
        <p:cNvGrpSpPr/>
        <p:nvPr/>
      </p:nvGrpSpPr>
      <p:grpSpPr>
        <a:xfrm>
          <a:off x="0" y="0"/>
          <a:ext cx="0" cy="0"/>
          <a:chOff x="0" y="0"/>
          <a:chExt cx="0" cy="0"/>
        </a:xfrm>
      </p:grpSpPr>
      <p:pic>
        <p:nvPicPr>
          <p:cNvPr id="101" name="Google Shape;101;p15"/>
          <p:cNvPicPr preferRelativeResize="0"/>
          <p:nvPr/>
        </p:nvPicPr>
        <p:blipFill>
          <a:blip r:embed="rId2"/>
          <a:stretch>
            <a:fillRect/>
          </a:stretch>
        </p:blipFill>
        <p:spPr>
          <a:xfrm flipH="1">
            <a:off x="41" y="0"/>
            <a:ext cx="15087762" cy="21398399"/>
          </a:xfrm>
          <a:prstGeom prst="rect">
            <a:avLst/>
          </a:prstGeom>
          <a:noFill/>
          <a:ln>
            <a:noFill/>
          </a:ln>
        </p:spPr>
      </p:pic>
      <p:sp>
        <p:nvSpPr>
          <p:cNvPr id="102" name="Google Shape;102;p15"/>
          <p:cNvSpPr txBox="1">
            <a:spLocks noGrp="1"/>
          </p:cNvSpPr>
          <p:nvPr>
            <p:ph type="title"/>
          </p:nvPr>
        </p:nvSpPr>
        <p:spPr>
          <a:xfrm>
            <a:off x="4778002" y="12236215"/>
            <a:ext cx="9132848" cy="2305211"/>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sz="5275"/>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103" name="Google Shape;103;p15"/>
          <p:cNvSpPr txBox="1">
            <a:spLocks noGrp="1"/>
          </p:cNvSpPr>
          <p:nvPr>
            <p:ph type="subTitle" idx="1"/>
          </p:nvPr>
        </p:nvSpPr>
        <p:spPr>
          <a:xfrm>
            <a:off x="4777956" y="6856973"/>
            <a:ext cx="9132848" cy="5379242"/>
          </a:xfrm>
          <a:prstGeom prst="rect">
            <a:avLst/>
          </a:prstGeom>
        </p:spPr>
        <p:txBody>
          <a:bodyPr spcFirstLastPara="1" wrap="square" lIns="91425" tIns="91425" rIns="91425" bIns="91425" anchor="b" anchorCtr="0">
            <a:noAutofit/>
          </a:bodyPr>
          <a:lstStyle>
            <a:lvl1pPr lvl="0" rtl="0">
              <a:lnSpc>
                <a:spcPct val="100000"/>
              </a:lnSpc>
              <a:spcBef>
                <a:spcPts val="5"/>
              </a:spcBef>
              <a:spcAft>
                <a:spcPts val="0"/>
              </a:spcAft>
              <a:buSzPts val="1400"/>
              <a:buNone/>
              <a:defRPr sz="52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grpSp>
        <p:nvGrpSpPr>
          <p:cNvPr id="104" name="Google Shape;104;p15"/>
          <p:cNvGrpSpPr/>
          <p:nvPr/>
        </p:nvGrpSpPr>
        <p:grpSpPr>
          <a:xfrm>
            <a:off x="1177123" y="2243951"/>
            <a:ext cx="12733723" cy="16910393"/>
            <a:chOff x="713400" y="539375"/>
            <a:chExt cx="7717325" cy="4064725"/>
          </a:xfrm>
        </p:grpSpPr>
        <p:sp>
          <p:nvSpPr>
            <p:cNvPr id="105" name="Google Shape;105;p15"/>
            <p:cNvSpPr/>
            <p:nvPr/>
          </p:nvSpPr>
          <p:spPr>
            <a:xfrm flipH="1">
              <a:off x="7895825" y="539375"/>
              <a:ext cx="5349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nvGrpSpPr>
            <p:cNvPr id="106" name="Google Shape;106;p15"/>
            <p:cNvGrpSpPr/>
            <p:nvPr/>
          </p:nvGrpSpPr>
          <p:grpSpPr>
            <a:xfrm>
              <a:off x="713400" y="4333800"/>
              <a:ext cx="1244842" cy="270300"/>
              <a:chOff x="209150" y="4998550"/>
              <a:chExt cx="1244842" cy="270300"/>
            </a:xfrm>
          </p:grpSpPr>
          <p:sp>
            <p:nvSpPr>
              <p:cNvPr id="107" name="Google Shape;107;p15"/>
              <p:cNvSpPr/>
              <p:nvPr/>
            </p:nvSpPr>
            <p:spPr>
              <a:xfrm>
                <a:off x="1067892" y="4998550"/>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108" name="Google Shape;108;p15"/>
              <p:cNvSpPr/>
              <p:nvPr/>
            </p:nvSpPr>
            <p:spPr>
              <a:xfrm>
                <a:off x="209150" y="4998550"/>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109"/>
        <p:cNvGrpSpPr/>
        <p:nvPr/>
      </p:nvGrpSpPr>
      <p:grpSpPr>
        <a:xfrm>
          <a:off x="0" y="0"/>
          <a:ext cx="0" cy="0"/>
          <a:chOff x="0" y="0"/>
          <a:chExt cx="0" cy="0"/>
        </a:xfrm>
      </p:grpSpPr>
      <p:pic>
        <p:nvPicPr>
          <p:cNvPr id="110" name="Google Shape;110;p16"/>
          <p:cNvPicPr preferRelativeResize="0"/>
          <p:nvPr/>
        </p:nvPicPr>
        <p:blipFill>
          <a:blip r:embed="rId2"/>
          <a:stretch>
            <a:fillRect/>
          </a:stretch>
        </p:blipFill>
        <p:spPr>
          <a:xfrm>
            <a:off x="41" y="0"/>
            <a:ext cx="15087762" cy="21398399"/>
          </a:xfrm>
          <a:prstGeom prst="rect">
            <a:avLst/>
          </a:prstGeom>
          <a:noFill/>
          <a:ln>
            <a:noFill/>
          </a:ln>
        </p:spPr>
      </p:pic>
      <p:sp>
        <p:nvSpPr>
          <p:cNvPr id="111" name="Google Shape;111;p16"/>
          <p:cNvSpPr txBox="1">
            <a:spLocks noGrp="1"/>
          </p:cNvSpPr>
          <p:nvPr>
            <p:ph type="title"/>
          </p:nvPr>
        </p:nvSpPr>
        <p:spPr>
          <a:xfrm>
            <a:off x="1176916" y="1851428"/>
            <a:ext cx="12734012" cy="3081519"/>
          </a:xfrm>
          <a:prstGeom prst="rect">
            <a:avLst/>
          </a:prstGeom>
        </p:spPr>
        <p:txBody>
          <a:bodyPr spcFirstLastPara="1" wrap="square" lIns="91425" tIns="91425" rIns="91425" bIns="91425" anchor="t" anchorCtr="0">
            <a:noAutofit/>
          </a:bodyPr>
          <a:lstStyle>
            <a:lvl1pPr lvl="0">
              <a:spcBef>
                <a:spcPts val="5"/>
              </a:spcBef>
              <a:spcAft>
                <a:spcPts val="0"/>
              </a:spcAft>
              <a:buSzPts val="3600"/>
              <a:buNone/>
              <a:defRPr/>
            </a:lvl1pPr>
            <a:lvl2pPr lvl="1">
              <a:spcBef>
                <a:spcPts val="5"/>
              </a:spcBef>
              <a:spcAft>
                <a:spcPts val="0"/>
              </a:spcAft>
              <a:buSzPts val="3600"/>
              <a:buNone/>
              <a:defRPr/>
            </a:lvl2pPr>
            <a:lvl3pPr lvl="2">
              <a:spcBef>
                <a:spcPts val="5"/>
              </a:spcBef>
              <a:spcAft>
                <a:spcPts val="0"/>
              </a:spcAft>
              <a:buSzPts val="3600"/>
              <a:buNone/>
              <a:defRPr/>
            </a:lvl3pPr>
            <a:lvl4pPr lvl="3">
              <a:spcBef>
                <a:spcPts val="5"/>
              </a:spcBef>
              <a:spcAft>
                <a:spcPts val="0"/>
              </a:spcAft>
              <a:buSzPts val="3600"/>
              <a:buNone/>
              <a:defRPr/>
            </a:lvl4pPr>
            <a:lvl5pPr lvl="4">
              <a:spcBef>
                <a:spcPts val="5"/>
              </a:spcBef>
              <a:spcAft>
                <a:spcPts val="0"/>
              </a:spcAft>
              <a:buSzPts val="3600"/>
              <a:buNone/>
              <a:defRPr/>
            </a:lvl5pPr>
            <a:lvl6pPr lvl="5">
              <a:spcBef>
                <a:spcPts val="5"/>
              </a:spcBef>
              <a:spcAft>
                <a:spcPts val="0"/>
              </a:spcAft>
              <a:buSzPts val="3600"/>
              <a:buNone/>
              <a:defRPr/>
            </a:lvl6pPr>
            <a:lvl7pPr lvl="6">
              <a:spcBef>
                <a:spcPts val="5"/>
              </a:spcBef>
              <a:spcAft>
                <a:spcPts val="0"/>
              </a:spcAft>
              <a:buSzPts val="3600"/>
              <a:buNone/>
              <a:defRPr/>
            </a:lvl7pPr>
            <a:lvl8pPr lvl="7">
              <a:spcBef>
                <a:spcPts val="5"/>
              </a:spcBef>
              <a:spcAft>
                <a:spcPts val="0"/>
              </a:spcAft>
              <a:buSzPts val="3600"/>
              <a:buNone/>
              <a:defRPr/>
            </a:lvl8pPr>
            <a:lvl9pPr lvl="8">
              <a:spcBef>
                <a:spcPts val="5"/>
              </a:spcBef>
              <a:spcAft>
                <a:spcPts val="0"/>
              </a:spcAft>
              <a:buSzPts val="3600"/>
              <a:buNone/>
              <a:defRPr/>
            </a:lvl9pPr>
          </a:lstStyle>
          <a:p/>
        </p:txBody>
      </p:sp>
      <p:grpSp>
        <p:nvGrpSpPr>
          <p:cNvPr id="112" name="Google Shape;112;p16"/>
          <p:cNvGrpSpPr/>
          <p:nvPr/>
        </p:nvGrpSpPr>
        <p:grpSpPr>
          <a:xfrm>
            <a:off x="321135" y="19614887"/>
            <a:ext cx="2054011" cy="1124524"/>
            <a:chOff x="209150" y="4998550"/>
            <a:chExt cx="1244842" cy="270300"/>
          </a:xfrm>
        </p:grpSpPr>
        <p:sp>
          <p:nvSpPr>
            <p:cNvPr id="113" name="Google Shape;113;p16"/>
            <p:cNvSpPr/>
            <p:nvPr/>
          </p:nvSpPr>
          <p:spPr>
            <a:xfrm>
              <a:off x="1067892" y="4998550"/>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114" name="Google Shape;114;p16"/>
            <p:cNvSpPr/>
            <p:nvPr/>
          </p:nvSpPr>
          <p:spPr>
            <a:xfrm>
              <a:off x="209150" y="4998550"/>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9_1">
    <p:spTree>
      <p:nvGrpSpPr>
        <p:cNvPr id="1" name="Shape 115"/>
        <p:cNvGrpSpPr/>
        <p:nvPr/>
      </p:nvGrpSpPr>
      <p:grpSpPr>
        <a:xfrm>
          <a:off x="0" y="0"/>
          <a:ext cx="0" cy="0"/>
          <a:chOff x="0" y="0"/>
          <a:chExt cx="0" cy="0"/>
        </a:xfrm>
      </p:grpSpPr>
      <p:pic>
        <p:nvPicPr>
          <p:cNvPr id="116" name="Google Shape;116;p17"/>
          <p:cNvPicPr preferRelativeResize="0"/>
          <p:nvPr/>
        </p:nvPicPr>
        <p:blipFill>
          <a:blip r:embed="rId2"/>
          <a:stretch>
            <a:fillRect/>
          </a:stretch>
        </p:blipFill>
        <p:spPr>
          <a:xfrm>
            <a:off x="0" y="0"/>
            <a:ext cx="15087762" cy="21398399"/>
          </a:xfrm>
          <a:prstGeom prst="rect">
            <a:avLst/>
          </a:prstGeom>
          <a:noFill/>
          <a:ln>
            <a:noFill/>
          </a:ln>
        </p:spPr>
      </p:pic>
      <p:sp>
        <p:nvSpPr>
          <p:cNvPr id="117" name="Google Shape;117;p17"/>
          <p:cNvSpPr txBox="1">
            <a:spLocks noGrp="1"/>
          </p:cNvSpPr>
          <p:nvPr>
            <p:ph type="title"/>
          </p:nvPr>
        </p:nvSpPr>
        <p:spPr>
          <a:xfrm>
            <a:off x="1176916" y="1851428"/>
            <a:ext cx="12734012" cy="3081519"/>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118" name="Google Shape;118;p17"/>
          <p:cNvSpPr/>
          <p:nvPr/>
        </p:nvSpPr>
        <p:spPr>
          <a:xfrm flipH="1">
            <a:off x="13844226" y="726905"/>
            <a:ext cx="882594" cy="1124524"/>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9_1_1">
    <p:spTree>
      <p:nvGrpSpPr>
        <p:cNvPr id="1" name="Shape 119"/>
        <p:cNvGrpSpPr/>
        <p:nvPr/>
      </p:nvGrpSpPr>
      <p:grpSpPr>
        <a:xfrm>
          <a:off x="0" y="0"/>
          <a:ext cx="0" cy="0"/>
          <a:chOff x="0" y="0"/>
          <a:chExt cx="0" cy="0"/>
        </a:xfrm>
      </p:grpSpPr>
      <p:pic>
        <p:nvPicPr>
          <p:cNvPr id="120" name="Google Shape;120;p18"/>
          <p:cNvPicPr preferRelativeResize="0"/>
          <p:nvPr/>
        </p:nvPicPr>
        <p:blipFill>
          <a:blip r:embed="rId2"/>
          <a:stretch>
            <a:fillRect/>
          </a:stretch>
        </p:blipFill>
        <p:spPr>
          <a:xfrm>
            <a:off x="41" y="0"/>
            <a:ext cx="15087762" cy="21398399"/>
          </a:xfrm>
          <a:prstGeom prst="rect">
            <a:avLst/>
          </a:prstGeom>
          <a:noFill/>
          <a:ln>
            <a:noFill/>
          </a:ln>
        </p:spPr>
      </p:pic>
      <p:sp>
        <p:nvSpPr>
          <p:cNvPr id="121" name="Google Shape;121;p18"/>
          <p:cNvSpPr txBox="1">
            <a:spLocks noGrp="1"/>
          </p:cNvSpPr>
          <p:nvPr>
            <p:ph type="title"/>
          </p:nvPr>
        </p:nvSpPr>
        <p:spPr>
          <a:xfrm>
            <a:off x="1176916" y="1851428"/>
            <a:ext cx="12734012" cy="3081519"/>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grpSp>
        <p:nvGrpSpPr>
          <p:cNvPr id="122" name="Google Shape;122;p18"/>
          <p:cNvGrpSpPr/>
          <p:nvPr/>
        </p:nvGrpSpPr>
        <p:grpSpPr>
          <a:xfrm flipH="1">
            <a:off x="214049" y="422788"/>
            <a:ext cx="14606328" cy="20451415"/>
            <a:chOff x="551275" y="-198300"/>
            <a:chExt cx="8852225" cy="4915875"/>
          </a:xfrm>
        </p:grpSpPr>
        <p:sp>
          <p:nvSpPr>
            <p:cNvPr id="123" name="Google Shape;123;p18"/>
            <p:cNvSpPr/>
            <p:nvPr/>
          </p:nvSpPr>
          <p:spPr>
            <a:xfrm flipH="1">
              <a:off x="8868600" y="-198300"/>
              <a:ext cx="5349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nvGrpSpPr>
            <p:cNvPr id="124" name="Google Shape;124;p18"/>
            <p:cNvGrpSpPr/>
            <p:nvPr/>
          </p:nvGrpSpPr>
          <p:grpSpPr>
            <a:xfrm>
              <a:off x="551275" y="4447275"/>
              <a:ext cx="1244842" cy="270300"/>
              <a:chOff x="47025" y="5112025"/>
              <a:chExt cx="1244842" cy="270300"/>
            </a:xfrm>
          </p:grpSpPr>
          <p:sp>
            <p:nvSpPr>
              <p:cNvPr id="125" name="Google Shape;125;p18"/>
              <p:cNvSpPr/>
              <p:nvPr/>
            </p:nvSpPr>
            <p:spPr>
              <a:xfrm>
                <a:off x="905767" y="511202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126" name="Google Shape;126;p18"/>
              <p:cNvSpPr/>
              <p:nvPr/>
            </p:nvSpPr>
            <p:spPr>
              <a:xfrm>
                <a:off x="47025" y="5112025"/>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27"/>
        <p:cNvGrpSpPr/>
        <p:nvPr/>
      </p:nvGrpSpPr>
      <p:grpSpPr>
        <a:xfrm>
          <a:off x="0" y="0"/>
          <a:ext cx="0" cy="0"/>
          <a:chOff x="0" y="0"/>
          <a:chExt cx="0" cy="0"/>
        </a:xfrm>
      </p:grpSpPr>
      <p:pic>
        <p:nvPicPr>
          <p:cNvPr id="128" name="Google Shape;128;p19"/>
          <p:cNvPicPr preferRelativeResize="0"/>
          <p:nvPr/>
        </p:nvPicPr>
        <p:blipFill>
          <a:blip r:embed="rId2"/>
          <a:stretch>
            <a:fillRect/>
          </a:stretch>
        </p:blipFill>
        <p:spPr>
          <a:xfrm>
            <a:off x="0" y="0"/>
            <a:ext cx="15087762" cy="21398399"/>
          </a:xfrm>
          <a:prstGeom prst="rect">
            <a:avLst/>
          </a:prstGeom>
          <a:noFill/>
          <a:ln>
            <a:noFill/>
          </a:ln>
        </p:spPr>
      </p:pic>
      <p:sp>
        <p:nvSpPr>
          <p:cNvPr id="129" name="Google Shape;129;p19"/>
          <p:cNvSpPr txBox="1">
            <a:spLocks noGrp="1"/>
          </p:cNvSpPr>
          <p:nvPr>
            <p:ph type="title"/>
          </p:nvPr>
        </p:nvSpPr>
        <p:spPr>
          <a:xfrm>
            <a:off x="4410822" y="6665392"/>
            <a:ext cx="6266272" cy="4610422"/>
          </a:xfrm>
          <a:prstGeom prst="rect">
            <a:avLst/>
          </a:prstGeom>
        </p:spPr>
        <p:txBody>
          <a:bodyPr spcFirstLastPara="1" wrap="square" lIns="91425" tIns="91425" rIns="91425" bIns="91425" anchor="b" anchorCtr="0">
            <a:noAutofit/>
          </a:bodyPr>
          <a:lstStyle>
            <a:lvl1pPr lvl="0" algn="ctr">
              <a:spcBef>
                <a:spcPts val="5"/>
              </a:spcBef>
              <a:spcAft>
                <a:spcPts val="0"/>
              </a:spcAft>
              <a:buSzPts val="3600"/>
              <a:buNone/>
              <a:defRPr sz="13205"/>
            </a:lvl1pPr>
            <a:lvl2pPr lvl="1">
              <a:spcBef>
                <a:spcPts val="5"/>
              </a:spcBef>
              <a:spcAft>
                <a:spcPts val="0"/>
              </a:spcAft>
              <a:buSzPts val="3600"/>
              <a:buNone/>
              <a:defRPr/>
            </a:lvl2pPr>
            <a:lvl3pPr lvl="2">
              <a:spcBef>
                <a:spcPts val="5"/>
              </a:spcBef>
              <a:spcAft>
                <a:spcPts val="0"/>
              </a:spcAft>
              <a:buSzPts val="3600"/>
              <a:buNone/>
              <a:defRPr/>
            </a:lvl3pPr>
            <a:lvl4pPr lvl="3">
              <a:spcBef>
                <a:spcPts val="5"/>
              </a:spcBef>
              <a:spcAft>
                <a:spcPts val="0"/>
              </a:spcAft>
              <a:buSzPts val="3600"/>
              <a:buNone/>
              <a:defRPr/>
            </a:lvl4pPr>
            <a:lvl5pPr lvl="4">
              <a:spcBef>
                <a:spcPts val="5"/>
              </a:spcBef>
              <a:spcAft>
                <a:spcPts val="0"/>
              </a:spcAft>
              <a:buSzPts val="3600"/>
              <a:buNone/>
              <a:defRPr/>
            </a:lvl5pPr>
            <a:lvl6pPr lvl="5">
              <a:spcBef>
                <a:spcPts val="5"/>
              </a:spcBef>
              <a:spcAft>
                <a:spcPts val="0"/>
              </a:spcAft>
              <a:buSzPts val="3600"/>
              <a:buNone/>
              <a:defRPr/>
            </a:lvl6pPr>
            <a:lvl7pPr lvl="6">
              <a:spcBef>
                <a:spcPts val="5"/>
              </a:spcBef>
              <a:spcAft>
                <a:spcPts val="0"/>
              </a:spcAft>
              <a:buSzPts val="3600"/>
              <a:buNone/>
              <a:defRPr/>
            </a:lvl7pPr>
            <a:lvl8pPr lvl="7">
              <a:spcBef>
                <a:spcPts val="5"/>
              </a:spcBef>
              <a:spcAft>
                <a:spcPts val="0"/>
              </a:spcAft>
              <a:buSzPts val="3600"/>
              <a:buNone/>
              <a:defRPr/>
            </a:lvl8pPr>
            <a:lvl9pPr lvl="8">
              <a:spcBef>
                <a:spcPts val="5"/>
              </a:spcBef>
              <a:spcAft>
                <a:spcPts val="0"/>
              </a:spcAft>
              <a:buSzPts val="3600"/>
              <a:buNone/>
              <a:defRPr/>
            </a:lvl9pPr>
          </a:lstStyle>
          <a:p/>
        </p:txBody>
      </p:sp>
      <p:sp>
        <p:nvSpPr>
          <p:cNvPr id="130" name="Google Shape;130;p19"/>
          <p:cNvSpPr txBox="1">
            <a:spLocks noGrp="1"/>
          </p:cNvSpPr>
          <p:nvPr>
            <p:ph type="subTitle" idx="1"/>
          </p:nvPr>
        </p:nvSpPr>
        <p:spPr>
          <a:xfrm>
            <a:off x="4410786" y="11275814"/>
            <a:ext cx="6266272" cy="3841602"/>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51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grpSp>
        <p:nvGrpSpPr>
          <p:cNvPr id="131" name="Google Shape;131;p19"/>
          <p:cNvGrpSpPr/>
          <p:nvPr/>
        </p:nvGrpSpPr>
        <p:grpSpPr>
          <a:xfrm>
            <a:off x="-2306466" y="-11571818"/>
            <a:ext cx="18903405" cy="46298921"/>
            <a:chOff x="-1397843" y="-2781500"/>
            <a:chExt cx="11456486" cy="11128800"/>
          </a:xfrm>
        </p:grpSpPr>
        <p:pic>
          <p:nvPicPr>
            <p:cNvPr id="132" name="Google Shape;132;p19"/>
            <p:cNvPicPr preferRelativeResize="0"/>
            <p:nvPr/>
          </p:nvPicPr>
          <p:blipFill>
            <a:blip r:embed="rId3"/>
            <a:stretch>
              <a:fillRect/>
            </a:stretch>
          </p:blipFill>
          <p:spPr>
            <a:xfrm>
              <a:off x="-1397843" y="-2781500"/>
              <a:ext cx="3255836" cy="5143500"/>
            </a:xfrm>
            <a:prstGeom prst="rect">
              <a:avLst/>
            </a:prstGeom>
            <a:noFill/>
            <a:ln>
              <a:noFill/>
            </a:ln>
          </p:spPr>
        </p:pic>
        <p:pic>
          <p:nvPicPr>
            <p:cNvPr id="133" name="Google Shape;133;p19"/>
            <p:cNvPicPr preferRelativeResize="0"/>
            <p:nvPr/>
          </p:nvPicPr>
          <p:blipFill>
            <a:blip r:embed="rId3"/>
            <a:stretch>
              <a:fillRect/>
            </a:stretch>
          </p:blipFill>
          <p:spPr>
            <a:xfrm rot="10800000">
              <a:off x="6802807" y="3203800"/>
              <a:ext cx="3255835" cy="5143500"/>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34"/>
        <p:cNvGrpSpPr/>
        <p:nvPr/>
      </p:nvGrpSpPr>
      <p:grpSpPr>
        <a:xfrm>
          <a:off x="0" y="0"/>
          <a:ext cx="0" cy="0"/>
          <a:chOff x="0" y="0"/>
          <a:chExt cx="0" cy="0"/>
        </a:xfrm>
      </p:grpSpPr>
      <p:pic>
        <p:nvPicPr>
          <p:cNvPr id="135" name="Google Shape;135;p20"/>
          <p:cNvPicPr preferRelativeResize="0"/>
          <p:nvPr/>
        </p:nvPicPr>
        <p:blipFill>
          <a:blip r:embed="rId2"/>
          <a:stretch>
            <a:fillRect/>
          </a:stretch>
        </p:blipFill>
        <p:spPr>
          <a:xfrm>
            <a:off x="0" y="0"/>
            <a:ext cx="15087762" cy="21398399"/>
          </a:xfrm>
          <a:prstGeom prst="rect">
            <a:avLst/>
          </a:prstGeom>
          <a:noFill/>
          <a:ln>
            <a:noFill/>
          </a:ln>
        </p:spPr>
      </p:pic>
      <p:sp>
        <p:nvSpPr>
          <p:cNvPr id="136" name="Google Shape;136;p20"/>
          <p:cNvSpPr txBox="1">
            <a:spLocks noGrp="1"/>
          </p:cNvSpPr>
          <p:nvPr>
            <p:ph type="subTitle" idx="1"/>
          </p:nvPr>
        </p:nvSpPr>
        <p:spPr>
          <a:xfrm>
            <a:off x="8132813" y="13516749"/>
            <a:ext cx="5081724" cy="4354565"/>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137" name="Google Shape;137;p20"/>
          <p:cNvSpPr txBox="1">
            <a:spLocks noGrp="1"/>
          </p:cNvSpPr>
          <p:nvPr>
            <p:ph type="title"/>
          </p:nvPr>
        </p:nvSpPr>
        <p:spPr>
          <a:xfrm>
            <a:off x="8132813" y="3527085"/>
            <a:ext cx="5081724" cy="9989664"/>
          </a:xfrm>
          <a:prstGeom prst="rect">
            <a:avLst/>
          </a:prstGeom>
        </p:spPr>
        <p:txBody>
          <a:bodyPr spcFirstLastPara="1" wrap="square" lIns="91425" tIns="91425" rIns="91425" bIns="91425" anchor="b"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138" name="Google Shape;138;p20"/>
          <p:cNvSpPr>
            <a:spLocks noGrp="1"/>
          </p:cNvSpPr>
          <p:nvPr>
            <p:ph type="pic" idx="2"/>
          </p:nvPr>
        </p:nvSpPr>
        <p:spPr>
          <a:xfrm>
            <a:off x="1812937" y="2243951"/>
            <a:ext cx="5009949" cy="16910289"/>
          </a:xfrm>
          <a:prstGeom prst="roundRect">
            <a:avLst>
              <a:gd name="adj" fmla="val 50000"/>
            </a:avLst>
          </a:prstGeom>
          <a:noFill/>
          <a:ln w="19050" cap="flat" cmpd="sng">
            <a:solidFill>
              <a:schemeClr val="dk1"/>
            </a:solidFill>
            <a:prstDash val="solid"/>
            <a:round/>
            <a:headEnd type="none" w="sm" len="sm"/>
            <a:tailEnd type="none" w="sm" len="sm"/>
          </a:ln>
        </p:spPr>
      </p:sp>
      <p:grpSp>
        <p:nvGrpSpPr>
          <p:cNvPr id="139" name="Google Shape;139;p20"/>
          <p:cNvGrpSpPr/>
          <p:nvPr/>
        </p:nvGrpSpPr>
        <p:grpSpPr>
          <a:xfrm>
            <a:off x="874160" y="1681652"/>
            <a:ext cx="13481263" cy="18034917"/>
            <a:chOff x="529788" y="404216"/>
            <a:chExt cx="8170375" cy="4335025"/>
          </a:xfrm>
        </p:grpSpPr>
        <p:grpSp>
          <p:nvGrpSpPr>
            <p:cNvPr id="140" name="Google Shape;140;p20"/>
            <p:cNvGrpSpPr/>
            <p:nvPr/>
          </p:nvGrpSpPr>
          <p:grpSpPr>
            <a:xfrm flipH="1">
              <a:off x="7722663" y="404216"/>
              <a:ext cx="977500" cy="270300"/>
              <a:chOff x="7453225" y="539375"/>
              <a:chExt cx="977500" cy="270300"/>
            </a:xfrm>
          </p:grpSpPr>
          <p:sp>
            <p:nvSpPr>
              <p:cNvPr id="141" name="Google Shape;141;p20"/>
              <p:cNvSpPr/>
              <p:nvPr/>
            </p:nvSpPr>
            <p:spPr>
              <a:xfrm flipH="1">
                <a:off x="7895825" y="539375"/>
                <a:ext cx="5349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142" name="Google Shape;142;p20"/>
              <p:cNvSpPr/>
              <p:nvPr/>
            </p:nvSpPr>
            <p:spPr>
              <a:xfrm flipH="1">
                <a:off x="7453225" y="539375"/>
                <a:ext cx="3672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
          <p:nvSpPr>
            <p:cNvPr id="143" name="Google Shape;143;p20"/>
            <p:cNvSpPr/>
            <p:nvPr/>
          </p:nvSpPr>
          <p:spPr>
            <a:xfrm>
              <a:off x="529788" y="4468941"/>
              <a:ext cx="3672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stretch>
            <a:fillRect/>
          </a:stretch>
        </p:blipFill>
        <p:spPr>
          <a:xfrm>
            <a:off x="0" y="0"/>
            <a:ext cx="15087762" cy="21398399"/>
          </a:xfrm>
          <a:prstGeom prst="rect">
            <a:avLst/>
          </a:prstGeom>
          <a:noFill/>
          <a:ln>
            <a:noFill/>
          </a:ln>
        </p:spPr>
      </p:pic>
      <p:sp>
        <p:nvSpPr>
          <p:cNvPr id="14" name="Google Shape;14;p3"/>
          <p:cNvSpPr txBox="1">
            <a:spLocks noGrp="1"/>
          </p:cNvSpPr>
          <p:nvPr>
            <p:ph type="title"/>
          </p:nvPr>
        </p:nvSpPr>
        <p:spPr>
          <a:xfrm>
            <a:off x="1177123" y="12093883"/>
            <a:ext cx="6753852" cy="3841602"/>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sz="10565"/>
            </a:lvl1pPr>
            <a:lvl2pPr lvl="1" algn="ctr" rtl="0">
              <a:spcBef>
                <a:spcPts val="5"/>
              </a:spcBef>
              <a:spcAft>
                <a:spcPts val="0"/>
              </a:spcAft>
              <a:buSzPts val="3600"/>
              <a:buNone/>
              <a:defRPr sz="7915"/>
            </a:lvl2pPr>
            <a:lvl3pPr lvl="2" algn="ctr" rtl="0">
              <a:spcBef>
                <a:spcPts val="5"/>
              </a:spcBef>
              <a:spcAft>
                <a:spcPts val="0"/>
              </a:spcAft>
              <a:buSzPts val="3600"/>
              <a:buNone/>
              <a:defRPr sz="7915"/>
            </a:lvl3pPr>
            <a:lvl4pPr lvl="3" algn="ctr" rtl="0">
              <a:spcBef>
                <a:spcPts val="5"/>
              </a:spcBef>
              <a:spcAft>
                <a:spcPts val="0"/>
              </a:spcAft>
              <a:buSzPts val="3600"/>
              <a:buNone/>
              <a:defRPr sz="7915"/>
            </a:lvl4pPr>
            <a:lvl5pPr lvl="4" algn="ctr" rtl="0">
              <a:spcBef>
                <a:spcPts val="5"/>
              </a:spcBef>
              <a:spcAft>
                <a:spcPts val="0"/>
              </a:spcAft>
              <a:buSzPts val="3600"/>
              <a:buNone/>
              <a:defRPr sz="7915"/>
            </a:lvl5pPr>
            <a:lvl6pPr lvl="5" algn="ctr" rtl="0">
              <a:spcBef>
                <a:spcPts val="5"/>
              </a:spcBef>
              <a:spcAft>
                <a:spcPts val="0"/>
              </a:spcAft>
              <a:buSzPts val="3600"/>
              <a:buNone/>
              <a:defRPr sz="7915"/>
            </a:lvl6pPr>
            <a:lvl7pPr lvl="6" algn="ctr" rtl="0">
              <a:spcBef>
                <a:spcPts val="5"/>
              </a:spcBef>
              <a:spcAft>
                <a:spcPts val="0"/>
              </a:spcAft>
              <a:buSzPts val="3600"/>
              <a:buNone/>
              <a:defRPr sz="7915"/>
            </a:lvl7pPr>
            <a:lvl8pPr lvl="7" algn="ctr" rtl="0">
              <a:spcBef>
                <a:spcPts val="5"/>
              </a:spcBef>
              <a:spcAft>
                <a:spcPts val="0"/>
              </a:spcAft>
              <a:buSzPts val="3600"/>
              <a:buNone/>
              <a:defRPr sz="7915"/>
            </a:lvl8pPr>
            <a:lvl9pPr lvl="8" algn="ctr" rtl="0">
              <a:spcBef>
                <a:spcPts val="5"/>
              </a:spcBef>
              <a:spcAft>
                <a:spcPts val="0"/>
              </a:spcAft>
              <a:buSzPts val="3600"/>
              <a:buNone/>
              <a:defRPr sz="7915"/>
            </a:lvl9pPr>
          </a:lstStyle>
          <a:p/>
        </p:txBody>
      </p:sp>
      <p:sp>
        <p:nvSpPr>
          <p:cNvPr id="15" name="Google Shape;15;p3"/>
          <p:cNvSpPr txBox="1">
            <a:spLocks noGrp="1"/>
          </p:cNvSpPr>
          <p:nvPr>
            <p:ph type="title" idx="2" hasCustomPrompt="1"/>
          </p:nvPr>
        </p:nvSpPr>
        <p:spPr>
          <a:xfrm>
            <a:off x="1177123" y="8542980"/>
            <a:ext cx="2059717" cy="3816641"/>
          </a:xfrm>
          <a:prstGeom prst="rect">
            <a:avLst/>
          </a:prstGeom>
        </p:spPr>
        <p:txBody>
          <a:bodyPr spcFirstLastPara="1" wrap="square" lIns="91425" tIns="91425" rIns="91425" bIns="91425" anchor="ctr" anchorCtr="0">
            <a:noAutofit/>
          </a:bodyPr>
          <a:lstStyle>
            <a:lvl1pPr lvl="0" rtl="0">
              <a:spcBef>
                <a:spcPts val="5"/>
              </a:spcBef>
              <a:spcAft>
                <a:spcPts val="0"/>
              </a:spcAft>
              <a:buSzPts val="6000"/>
              <a:buNone/>
              <a:defRPr sz="13205">
                <a:solidFill>
                  <a:schemeClr val="accent2"/>
                </a:solidFill>
              </a:defRPr>
            </a:lvl1pPr>
            <a:lvl2pPr lvl="1" algn="ctr" rtl="0">
              <a:spcBef>
                <a:spcPts val="5"/>
              </a:spcBef>
              <a:spcAft>
                <a:spcPts val="0"/>
              </a:spcAft>
              <a:buSzPts val="6000"/>
              <a:buNone/>
              <a:defRPr sz="13205"/>
            </a:lvl2pPr>
            <a:lvl3pPr lvl="2" algn="ctr" rtl="0">
              <a:spcBef>
                <a:spcPts val="5"/>
              </a:spcBef>
              <a:spcAft>
                <a:spcPts val="0"/>
              </a:spcAft>
              <a:buSzPts val="6000"/>
              <a:buNone/>
              <a:defRPr sz="13205"/>
            </a:lvl3pPr>
            <a:lvl4pPr lvl="3" algn="ctr" rtl="0">
              <a:spcBef>
                <a:spcPts val="5"/>
              </a:spcBef>
              <a:spcAft>
                <a:spcPts val="0"/>
              </a:spcAft>
              <a:buSzPts val="6000"/>
              <a:buNone/>
              <a:defRPr sz="13205"/>
            </a:lvl4pPr>
            <a:lvl5pPr lvl="4" algn="ctr" rtl="0">
              <a:spcBef>
                <a:spcPts val="5"/>
              </a:spcBef>
              <a:spcAft>
                <a:spcPts val="0"/>
              </a:spcAft>
              <a:buSzPts val="6000"/>
              <a:buNone/>
              <a:defRPr sz="13205"/>
            </a:lvl5pPr>
            <a:lvl6pPr lvl="5" algn="ctr" rtl="0">
              <a:spcBef>
                <a:spcPts val="5"/>
              </a:spcBef>
              <a:spcAft>
                <a:spcPts val="0"/>
              </a:spcAft>
              <a:buSzPts val="6000"/>
              <a:buNone/>
              <a:defRPr sz="13205"/>
            </a:lvl6pPr>
            <a:lvl7pPr lvl="6" algn="ctr" rtl="0">
              <a:spcBef>
                <a:spcPts val="5"/>
              </a:spcBef>
              <a:spcAft>
                <a:spcPts val="0"/>
              </a:spcAft>
              <a:buSzPts val="6000"/>
              <a:buNone/>
              <a:defRPr sz="13205"/>
            </a:lvl7pPr>
            <a:lvl8pPr lvl="7" algn="ctr" rtl="0">
              <a:spcBef>
                <a:spcPts val="5"/>
              </a:spcBef>
              <a:spcAft>
                <a:spcPts val="0"/>
              </a:spcAft>
              <a:buSzPts val="6000"/>
              <a:buNone/>
              <a:defRPr sz="13205"/>
            </a:lvl8pPr>
            <a:lvl9pPr lvl="8" algn="ctr" rtl="0">
              <a:spcBef>
                <a:spcPts val="5"/>
              </a:spcBef>
              <a:spcAft>
                <a:spcPts val="0"/>
              </a:spcAft>
              <a:buSzPts val="6000"/>
              <a:buNone/>
              <a:defRPr sz="13205"/>
            </a:lvl9pPr>
          </a:lstStyle>
          <a:p>
            <a:r>
              <a:t>xx%</a:t>
            </a:r>
          </a:p>
        </p:txBody>
      </p:sp>
      <p:sp>
        <p:nvSpPr>
          <p:cNvPr id="16" name="Google Shape;16;p3"/>
          <p:cNvSpPr txBox="1">
            <a:spLocks noGrp="1"/>
          </p:cNvSpPr>
          <p:nvPr>
            <p:ph type="subTitle" idx="1"/>
          </p:nvPr>
        </p:nvSpPr>
        <p:spPr>
          <a:xfrm>
            <a:off x="1177103" y="15630537"/>
            <a:ext cx="5459414" cy="2816925"/>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51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144"/>
        <p:cNvGrpSpPr/>
        <p:nvPr/>
      </p:nvGrpSpPr>
      <p:grpSpPr>
        <a:xfrm>
          <a:off x="0" y="0"/>
          <a:ext cx="0" cy="0"/>
          <a:chOff x="0" y="0"/>
          <a:chExt cx="0" cy="0"/>
        </a:xfrm>
      </p:grpSpPr>
      <p:pic>
        <p:nvPicPr>
          <p:cNvPr id="145" name="Google Shape;145;p21"/>
          <p:cNvPicPr preferRelativeResize="0"/>
          <p:nvPr/>
        </p:nvPicPr>
        <p:blipFill>
          <a:blip r:embed="rId2"/>
          <a:stretch>
            <a:fillRect/>
          </a:stretch>
        </p:blipFill>
        <p:spPr>
          <a:xfrm flipH="1">
            <a:off x="21" y="0"/>
            <a:ext cx="15087706" cy="21398399"/>
          </a:xfrm>
          <a:prstGeom prst="rect">
            <a:avLst/>
          </a:prstGeom>
          <a:noFill/>
          <a:ln>
            <a:noFill/>
          </a:ln>
        </p:spPr>
      </p:pic>
      <p:sp>
        <p:nvSpPr>
          <p:cNvPr id="146" name="Google Shape;146;p21"/>
          <p:cNvSpPr txBox="1">
            <a:spLocks noGrp="1"/>
          </p:cNvSpPr>
          <p:nvPr>
            <p:ph type="subTitle" idx="1"/>
          </p:nvPr>
        </p:nvSpPr>
        <p:spPr>
          <a:xfrm>
            <a:off x="1907379" y="11211538"/>
            <a:ext cx="4597114" cy="4354565"/>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147" name="Google Shape;147;p21"/>
          <p:cNvSpPr txBox="1">
            <a:spLocks noGrp="1"/>
          </p:cNvSpPr>
          <p:nvPr>
            <p:ph type="title"/>
          </p:nvPr>
        </p:nvSpPr>
        <p:spPr>
          <a:xfrm>
            <a:off x="1907379" y="5832296"/>
            <a:ext cx="4597114" cy="5379242"/>
          </a:xfrm>
          <a:prstGeom prst="rect">
            <a:avLst/>
          </a:prstGeom>
        </p:spPr>
        <p:txBody>
          <a:bodyPr spcFirstLastPara="1" wrap="square" lIns="91425" tIns="91425" rIns="91425" bIns="91425" anchor="b"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grpSp>
        <p:nvGrpSpPr>
          <p:cNvPr id="148" name="Google Shape;148;p21"/>
          <p:cNvGrpSpPr/>
          <p:nvPr/>
        </p:nvGrpSpPr>
        <p:grpSpPr>
          <a:xfrm>
            <a:off x="669123" y="-557061"/>
            <a:ext cx="7587854" cy="22522527"/>
            <a:chOff x="405525" y="-133900"/>
            <a:chExt cx="4598650" cy="5413705"/>
          </a:xfrm>
        </p:grpSpPr>
        <p:grpSp>
          <p:nvGrpSpPr>
            <p:cNvPr id="149" name="Google Shape;149;p21"/>
            <p:cNvGrpSpPr/>
            <p:nvPr/>
          </p:nvGrpSpPr>
          <p:grpSpPr>
            <a:xfrm rot="10800000" flipH="1">
              <a:off x="405525" y="5009505"/>
              <a:ext cx="1621275" cy="270300"/>
              <a:chOff x="713400" y="539375"/>
              <a:chExt cx="1621275" cy="270300"/>
            </a:xfrm>
          </p:grpSpPr>
          <p:sp>
            <p:nvSpPr>
              <p:cNvPr id="150" name="Google Shape;150;p21"/>
              <p:cNvSpPr/>
              <p:nvPr/>
            </p:nvSpPr>
            <p:spPr>
              <a:xfrm>
                <a:off x="713400" y="53937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151" name="Google Shape;151;p21"/>
              <p:cNvSpPr/>
              <p:nvPr/>
            </p:nvSpPr>
            <p:spPr>
              <a:xfrm>
                <a:off x="1165575" y="539375"/>
                <a:ext cx="1169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
          <p:nvSpPr>
            <p:cNvPr id="152" name="Google Shape;152;p21"/>
            <p:cNvSpPr/>
            <p:nvPr/>
          </p:nvSpPr>
          <p:spPr>
            <a:xfrm rot="10800000" flipH="1">
              <a:off x="4618075" y="-133900"/>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153"/>
        <p:cNvGrpSpPr/>
        <p:nvPr/>
      </p:nvGrpSpPr>
      <p:grpSpPr>
        <a:xfrm>
          <a:off x="0" y="0"/>
          <a:ext cx="0" cy="0"/>
          <a:chOff x="0" y="0"/>
          <a:chExt cx="0" cy="0"/>
        </a:xfrm>
      </p:grpSpPr>
      <p:pic>
        <p:nvPicPr>
          <p:cNvPr id="154" name="Google Shape;154;p22"/>
          <p:cNvPicPr preferRelativeResize="0"/>
          <p:nvPr/>
        </p:nvPicPr>
        <p:blipFill>
          <a:blip r:embed="rId2"/>
          <a:stretch>
            <a:fillRect/>
          </a:stretch>
        </p:blipFill>
        <p:spPr>
          <a:xfrm>
            <a:off x="0" y="0"/>
            <a:ext cx="15087762" cy="21398399"/>
          </a:xfrm>
          <a:prstGeom prst="rect">
            <a:avLst/>
          </a:prstGeom>
          <a:noFill/>
          <a:ln>
            <a:noFill/>
          </a:ln>
        </p:spPr>
      </p:pic>
      <p:sp>
        <p:nvSpPr>
          <p:cNvPr id="155" name="Google Shape;155;p22"/>
          <p:cNvSpPr txBox="1">
            <a:spLocks noGrp="1"/>
          </p:cNvSpPr>
          <p:nvPr>
            <p:ph type="subTitle" idx="1"/>
          </p:nvPr>
        </p:nvSpPr>
        <p:spPr>
          <a:xfrm>
            <a:off x="7445622" y="11211538"/>
            <a:ext cx="4601569" cy="4354565"/>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156" name="Google Shape;156;p22"/>
          <p:cNvSpPr txBox="1">
            <a:spLocks noGrp="1"/>
          </p:cNvSpPr>
          <p:nvPr>
            <p:ph type="title"/>
          </p:nvPr>
        </p:nvSpPr>
        <p:spPr>
          <a:xfrm>
            <a:off x="7445622" y="5832296"/>
            <a:ext cx="4601569" cy="5379242"/>
          </a:xfrm>
          <a:prstGeom prst="rect">
            <a:avLst/>
          </a:prstGeom>
        </p:spPr>
        <p:txBody>
          <a:bodyPr spcFirstLastPara="1" wrap="square" lIns="91425" tIns="91425" rIns="91425" bIns="91425" anchor="b"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157"/>
        <p:cNvGrpSpPr/>
        <p:nvPr/>
      </p:nvGrpSpPr>
      <p:grpSpPr>
        <a:xfrm>
          <a:off x="0" y="0"/>
          <a:ext cx="0" cy="0"/>
          <a:chOff x="0" y="0"/>
          <a:chExt cx="0" cy="0"/>
        </a:xfrm>
      </p:grpSpPr>
      <p:pic>
        <p:nvPicPr>
          <p:cNvPr id="158" name="Google Shape;158;p23"/>
          <p:cNvPicPr preferRelativeResize="0"/>
          <p:nvPr/>
        </p:nvPicPr>
        <p:blipFill>
          <a:blip r:embed="rId2"/>
          <a:stretch>
            <a:fillRect/>
          </a:stretch>
        </p:blipFill>
        <p:spPr>
          <a:xfrm>
            <a:off x="5693" y="0"/>
            <a:ext cx="15087762" cy="21398399"/>
          </a:xfrm>
          <a:prstGeom prst="rect">
            <a:avLst/>
          </a:prstGeom>
          <a:noFill/>
          <a:ln>
            <a:noFill/>
          </a:ln>
        </p:spPr>
      </p:pic>
      <p:sp>
        <p:nvSpPr>
          <p:cNvPr id="159" name="Google Shape;159;p23"/>
          <p:cNvSpPr txBox="1">
            <a:spLocks noGrp="1"/>
          </p:cNvSpPr>
          <p:nvPr>
            <p:ph type="subTitle" idx="1"/>
          </p:nvPr>
        </p:nvSpPr>
        <p:spPr>
          <a:xfrm>
            <a:off x="1843887" y="11211538"/>
            <a:ext cx="4601569" cy="4354565"/>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160" name="Google Shape;160;p23"/>
          <p:cNvSpPr txBox="1">
            <a:spLocks noGrp="1"/>
          </p:cNvSpPr>
          <p:nvPr>
            <p:ph type="title"/>
          </p:nvPr>
        </p:nvSpPr>
        <p:spPr>
          <a:xfrm>
            <a:off x="1843887" y="5832296"/>
            <a:ext cx="4601569" cy="5379242"/>
          </a:xfrm>
          <a:prstGeom prst="rect">
            <a:avLst/>
          </a:prstGeom>
        </p:spPr>
        <p:txBody>
          <a:bodyPr spcFirstLastPara="1" wrap="square" lIns="91425" tIns="91425" rIns="91425" bIns="91425" anchor="b"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5">
  <p:cSld name="CUSTOM_2_1_1_1_1_1">
    <p:spTree>
      <p:nvGrpSpPr>
        <p:cNvPr id="1" name="Shape 161"/>
        <p:cNvGrpSpPr/>
        <p:nvPr/>
      </p:nvGrpSpPr>
      <p:grpSpPr>
        <a:xfrm>
          <a:off x="0" y="0"/>
          <a:ext cx="0" cy="0"/>
          <a:chOff x="0" y="0"/>
          <a:chExt cx="0" cy="0"/>
        </a:xfrm>
      </p:grpSpPr>
      <p:pic>
        <p:nvPicPr>
          <p:cNvPr id="162" name="Google Shape;162;p24"/>
          <p:cNvPicPr preferRelativeResize="0"/>
          <p:nvPr/>
        </p:nvPicPr>
        <p:blipFill>
          <a:blip r:embed="rId2"/>
          <a:stretch>
            <a:fillRect/>
          </a:stretch>
        </p:blipFill>
        <p:spPr>
          <a:xfrm>
            <a:off x="5693" y="0"/>
            <a:ext cx="15087762" cy="21398399"/>
          </a:xfrm>
          <a:prstGeom prst="rect">
            <a:avLst/>
          </a:prstGeom>
          <a:noFill/>
          <a:ln>
            <a:noFill/>
          </a:ln>
        </p:spPr>
      </p:pic>
      <p:sp>
        <p:nvSpPr>
          <p:cNvPr id="163" name="Google Shape;163;p24"/>
          <p:cNvSpPr txBox="1">
            <a:spLocks noGrp="1"/>
          </p:cNvSpPr>
          <p:nvPr>
            <p:ph type="title"/>
          </p:nvPr>
        </p:nvSpPr>
        <p:spPr>
          <a:xfrm>
            <a:off x="1176916" y="1851428"/>
            <a:ext cx="12734012" cy="3081519"/>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164" name="Google Shape;164;p24"/>
          <p:cNvSpPr txBox="1">
            <a:spLocks noGrp="1"/>
          </p:cNvSpPr>
          <p:nvPr>
            <p:ph type="body" idx="1"/>
          </p:nvPr>
        </p:nvSpPr>
        <p:spPr>
          <a:xfrm>
            <a:off x="1176916" y="4794618"/>
            <a:ext cx="12734012" cy="14213180"/>
          </a:xfrm>
          <a:prstGeom prst="rect">
            <a:avLst/>
          </a:prstGeom>
        </p:spPr>
        <p:txBody>
          <a:bodyPr spcFirstLastPara="1" wrap="square" lIns="91425" tIns="91425" rIns="91425" bIns="91425" anchor="t" anchorCtr="0">
            <a:noAutofit/>
          </a:bodyPr>
          <a:lstStyle>
            <a:lvl1pPr marL="1005205" lvl="0" indent="-669925" rtl="0">
              <a:spcBef>
                <a:spcPts val="5"/>
              </a:spcBef>
              <a:spcAft>
                <a:spcPts val="0"/>
              </a:spcAft>
              <a:buSzPts val="1200"/>
              <a:buChar char="●"/>
              <a:defRPr sz="2640"/>
            </a:lvl1pPr>
            <a:lvl2pPr marL="2011680" lvl="1" indent="-669925" rtl="0">
              <a:spcBef>
                <a:spcPts val="5"/>
              </a:spcBef>
              <a:spcAft>
                <a:spcPts val="0"/>
              </a:spcAft>
              <a:buSzPts val="1200"/>
              <a:buChar char="○"/>
              <a:defRPr sz="2640"/>
            </a:lvl2pPr>
            <a:lvl3pPr marL="3016885" lvl="2" indent="-669925" rtl="0">
              <a:spcBef>
                <a:spcPts val="5"/>
              </a:spcBef>
              <a:spcAft>
                <a:spcPts val="0"/>
              </a:spcAft>
              <a:buSzPts val="1200"/>
              <a:buChar char="■"/>
              <a:defRPr sz="2640"/>
            </a:lvl3pPr>
            <a:lvl4pPr marL="4023360" lvl="3" indent="-669925" rtl="0">
              <a:spcBef>
                <a:spcPts val="5"/>
              </a:spcBef>
              <a:spcAft>
                <a:spcPts val="0"/>
              </a:spcAft>
              <a:buSzPts val="1200"/>
              <a:buChar char="●"/>
              <a:defRPr sz="2640"/>
            </a:lvl4pPr>
            <a:lvl5pPr marL="5028565" lvl="4" indent="-669925" rtl="0">
              <a:spcBef>
                <a:spcPts val="5"/>
              </a:spcBef>
              <a:spcAft>
                <a:spcPts val="0"/>
              </a:spcAft>
              <a:buSzPts val="1200"/>
              <a:buChar char="○"/>
              <a:defRPr sz="2640"/>
            </a:lvl5pPr>
            <a:lvl6pPr marL="6035675" lvl="5" indent="-669925" rtl="0">
              <a:spcBef>
                <a:spcPts val="5"/>
              </a:spcBef>
              <a:spcAft>
                <a:spcPts val="0"/>
              </a:spcAft>
              <a:buSzPts val="1200"/>
              <a:buChar char="■"/>
              <a:defRPr sz="2640"/>
            </a:lvl6pPr>
            <a:lvl7pPr marL="7040245" lvl="6" indent="-669925" rtl="0">
              <a:spcBef>
                <a:spcPts val="5"/>
              </a:spcBef>
              <a:spcAft>
                <a:spcPts val="0"/>
              </a:spcAft>
              <a:buSzPts val="1200"/>
              <a:buChar char="●"/>
              <a:defRPr sz="2640"/>
            </a:lvl7pPr>
            <a:lvl8pPr marL="8047355" lvl="7" indent="-669925" rtl="0">
              <a:spcBef>
                <a:spcPts val="5"/>
              </a:spcBef>
              <a:spcAft>
                <a:spcPts val="0"/>
              </a:spcAft>
              <a:buSzPts val="1200"/>
              <a:buChar char="○"/>
              <a:defRPr sz="2640"/>
            </a:lvl8pPr>
            <a:lvl9pPr marL="9051925" lvl="8" indent="-669925" rtl="0">
              <a:spcBef>
                <a:spcPts val="5"/>
              </a:spcBef>
              <a:spcAft>
                <a:spcPts val="0"/>
              </a:spcAft>
              <a:buSzPts val="1200"/>
              <a:buChar char="■"/>
              <a:defRPr sz="264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6">
  <p:cSld name="CUSTOM_2_1_1_1_1_1_1">
    <p:spTree>
      <p:nvGrpSpPr>
        <p:cNvPr id="1" name="Shape 165"/>
        <p:cNvGrpSpPr/>
        <p:nvPr/>
      </p:nvGrpSpPr>
      <p:grpSpPr>
        <a:xfrm>
          <a:off x="0" y="0"/>
          <a:ext cx="0" cy="0"/>
          <a:chOff x="0" y="0"/>
          <a:chExt cx="0" cy="0"/>
        </a:xfrm>
      </p:grpSpPr>
      <p:pic>
        <p:nvPicPr>
          <p:cNvPr id="166" name="Google Shape;166;p25"/>
          <p:cNvPicPr preferRelativeResize="0"/>
          <p:nvPr/>
        </p:nvPicPr>
        <p:blipFill>
          <a:blip r:embed="rId2"/>
          <a:stretch>
            <a:fillRect/>
          </a:stretch>
        </p:blipFill>
        <p:spPr>
          <a:xfrm>
            <a:off x="41" y="0"/>
            <a:ext cx="15087762" cy="21398399"/>
          </a:xfrm>
          <a:prstGeom prst="rect">
            <a:avLst/>
          </a:prstGeom>
          <a:noFill/>
          <a:ln>
            <a:noFill/>
          </a:ln>
        </p:spPr>
      </p:pic>
      <p:sp>
        <p:nvSpPr>
          <p:cNvPr id="167" name="Google Shape;167;p25"/>
          <p:cNvSpPr txBox="1">
            <a:spLocks noGrp="1"/>
          </p:cNvSpPr>
          <p:nvPr>
            <p:ph type="title"/>
          </p:nvPr>
        </p:nvSpPr>
        <p:spPr>
          <a:xfrm>
            <a:off x="1176916" y="1851428"/>
            <a:ext cx="12734012" cy="3081519"/>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168" name="Google Shape;168;p25"/>
          <p:cNvSpPr txBox="1">
            <a:spLocks noGrp="1"/>
          </p:cNvSpPr>
          <p:nvPr>
            <p:ph type="body" idx="1"/>
          </p:nvPr>
        </p:nvSpPr>
        <p:spPr>
          <a:xfrm>
            <a:off x="1176916" y="4794618"/>
            <a:ext cx="12734012" cy="1536391"/>
          </a:xfrm>
          <a:prstGeom prst="rect">
            <a:avLst/>
          </a:prstGeom>
        </p:spPr>
        <p:txBody>
          <a:bodyPr spcFirstLastPara="1" wrap="square" lIns="91425" tIns="91425" rIns="91425" bIns="91425" anchor="t" anchorCtr="0">
            <a:noAutofit/>
          </a:bodyPr>
          <a:lstStyle>
            <a:lvl1pPr marL="1005205" lvl="0" indent="-669925" rtl="0">
              <a:spcBef>
                <a:spcPts val="5"/>
              </a:spcBef>
              <a:spcAft>
                <a:spcPts val="0"/>
              </a:spcAft>
              <a:buSzPts val="1200"/>
              <a:buChar char="●"/>
              <a:defRPr sz="2640"/>
            </a:lvl1pPr>
            <a:lvl2pPr marL="2011680" lvl="1" indent="-669925" rtl="0">
              <a:spcBef>
                <a:spcPts val="5"/>
              </a:spcBef>
              <a:spcAft>
                <a:spcPts val="0"/>
              </a:spcAft>
              <a:buSzPts val="1200"/>
              <a:buChar char="○"/>
              <a:defRPr sz="2640"/>
            </a:lvl2pPr>
            <a:lvl3pPr marL="3016885" lvl="2" indent="-669925" rtl="0">
              <a:spcBef>
                <a:spcPts val="5"/>
              </a:spcBef>
              <a:spcAft>
                <a:spcPts val="0"/>
              </a:spcAft>
              <a:buSzPts val="1200"/>
              <a:buChar char="■"/>
              <a:defRPr sz="2640"/>
            </a:lvl3pPr>
            <a:lvl4pPr marL="4023360" lvl="3" indent="-669925" rtl="0">
              <a:spcBef>
                <a:spcPts val="5"/>
              </a:spcBef>
              <a:spcAft>
                <a:spcPts val="0"/>
              </a:spcAft>
              <a:buSzPts val="1200"/>
              <a:buChar char="●"/>
              <a:defRPr sz="2640"/>
            </a:lvl4pPr>
            <a:lvl5pPr marL="5028565" lvl="4" indent="-669925" rtl="0">
              <a:spcBef>
                <a:spcPts val="5"/>
              </a:spcBef>
              <a:spcAft>
                <a:spcPts val="0"/>
              </a:spcAft>
              <a:buSzPts val="1200"/>
              <a:buChar char="○"/>
              <a:defRPr sz="2640"/>
            </a:lvl5pPr>
            <a:lvl6pPr marL="6035675" lvl="5" indent="-669925" rtl="0">
              <a:spcBef>
                <a:spcPts val="5"/>
              </a:spcBef>
              <a:spcAft>
                <a:spcPts val="0"/>
              </a:spcAft>
              <a:buSzPts val="1200"/>
              <a:buChar char="■"/>
              <a:defRPr sz="2640"/>
            </a:lvl6pPr>
            <a:lvl7pPr marL="7040245" lvl="6" indent="-669925" rtl="0">
              <a:spcBef>
                <a:spcPts val="5"/>
              </a:spcBef>
              <a:spcAft>
                <a:spcPts val="0"/>
              </a:spcAft>
              <a:buSzPts val="1200"/>
              <a:buChar char="●"/>
              <a:defRPr sz="2640"/>
            </a:lvl7pPr>
            <a:lvl8pPr marL="8047355" lvl="7" indent="-669925" rtl="0">
              <a:spcBef>
                <a:spcPts val="5"/>
              </a:spcBef>
              <a:spcAft>
                <a:spcPts val="0"/>
              </a:spcAft>
              <a:buSzPts val="1200"/>
              <a:buChar char="○"/>
              <a:defRPr sz="2640"/>
            </a:lvl8pPr>
            <a:lvl9pPr marL="9051925" lvl="8" indent="-669925" rtl="0">
              <a:spcBef>
                <a:spcPts val="5"/>
              </a:spcBef>
              <a:spcAft>
                <a:spcPts val="0"/>
              </a:spcAft>
              <a:buSzPts val="1200"/>
              <a:buChar char="■"/>
              <a:defRPr sz="2640"/>
            </a:lvl9pPr>
          </a:lstStyle>
          <a:p/>
        </p:txBody>
      </p:sp>
      <p:grpSp>
        <p:nvGrpSpPr>
          <p:cNvPr id="169" name="Google Shape;169;p25"/>
          <p:cNvGrpSpPr/>
          <p:nvPr/>
        </p:nvGrpSpPr>
        <p:grpSpPr>
          <a:xfrm>
            <a:off x="302366" y="-481864"/>
            <a:ext cx="14530427" cy="21261317"/>
            <a:chOff x="183250" y="-115825"/>
            <a:chExt cx="8806225" cy="5110550"/>
          </a:xfrm>
        </p:grpSpPr>
        <p:grpSp>
          <p:nvGrpSpPr>
            <p:cNvPr id="170" name="Google Shape;170;p25"/>
            <p:cNvGrpSpPr/>
            <p:nvPr/>
          </p:nvGrpSpPr>
          <p:grpSpPr>
            <a:xfrm>
              <a:off x="7730675" y="-115825"/>
              <a:ext cx="1258800" cy="270300"/>
              <a:chOff x="826350" y="664175"/>
              <a:chExt cx="1258800" cy="270300"/>
            </a:xfrm>
          </p:grpSpPr>
          <p:sp>
            <p:nvSpPr>
              <p:cNvPr id="171" name="Google Shape;171;p25"/>
              <p:cNvSpPr/>
              <p:nvPr/>
            </p:nvSpPr>
            <p:spPr>
              <a:xfrm>
                <a:off x="826350" y="664175"/>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172" name="Google Shape;172;p25"/>
              <p:cNvSpPr/>
              <p:nvPr/>
            </p:nvSpPr>
            <p:spPr>
              <a:xfrm>
                <a:off x="1699050" y="66417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r>
                  <a:rPr lang="en-GB" sz="790">
                    <a:latin typeface="DM Sans"/>
                    <a:ea typeface="DM Sans"/>
                    <a:cs typeface="DM Sans"/>
                    <a:sym typeface="DM Sans"/>
                  </a:rPr>
                  <a:t>v</a:t>
                </a:r>
                <a:endParaRPr sz="790">
                  <a:latin typeface="DM Sans"/>
                  <a:ea typeface="DM Sans"/>
                  <a:cs typeface="DM Sans"/>
                  <a:sym typeface="DM Sans"/>
                </a:endParaRPr>
              </a:p>
            </p:txBody>
          </p:sp>
        </p:grpSp>
        <p:sp>
          <p:nvSpPr>
            <p:cNvPr id="173" name="Google Shape;173;p25"/>
            <p:cNvSpPr/>
            <p:nvPr/>
          </p:nvSpPr>
          <p:spPr>
            <a:xfrm>
              <a:off x="183250" y="472442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r>
                <a:rPr lang="en-GB" sz="790">
                  <a:latin typeface="DM Sans"/>
                  <a:ea typeface="DM Sans"/>
                  <a:cs typeface="DM Sans"/>
                  <a:sym typeface="DM Sans"/>
                </a:rPr>
                <a:t>v</a:t>
              </a:r>
              <a:endParaRPr sz="790">
                <a:latin typeface="DM Sans"/>
                <a:ea typeface="DM Sans"/>
                <a:cs typeface="DM Sans"/>
                <a:sym typeface="DM Sans"/>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74"/>
        <p:cNvGrpSpPr/>
        <p:nvPr/>
      </p:nvGrpSpPr>
      <p:grpSpPr>
        <a:xfrm>
          <a:off x="0" y="0"/>
          <a:ext cx="0" cy="0"/>
          <a:chOff x="0" y="0"/>
          <a:chExt cx="0" cy="0"/>
        </a:xfrm>
      </p:grpSpPr>
      <p:pic>
        <p:nvPicPr>
          <p:cNvPr id="175" name="Google Shape;175;p26"/>
          <p:cNvPicPr preferRelativeResize="0"/>
          <p:nvPr/>
        </p:nvPicPr>
        <p:blipFill>
          <a:blip r:embed="rId2"/>
          <a:stretch>
            <a:fillRect/>
          </a:stretch>
        </p:blipFill>
        <p:spPr>
          <a:xfrm flipH="1">
            <a:off x="41" y="0"/>
            <a:ext cx="15087762" cy="21398399"/>
          </a:xfrm>
          <a:prstGeom prst="rect">
            <a:avLst/>
          </a:prstGeom>
          <a:noFill/>
          <a:ln>
            <a:noFill/>
          </a:ln>
        </p:spPr>
      </p:pic>
      <p:sp>
        <p:nvSpPr>
          <p:cNvPr id="176" name="Google Shape;176;p26"/>
          <p:cNvSpPr txBox="1">
            <a:spLocks noGrp="1"/>
          </p:cNvSpPr>
          <p:nvPr>
            <p:ph type="title"/>
          </p:nvPr>
        </p:nvSpPr>
        <p:spPr>
          <a:xfrm>
            <a:off x="1177123" y="1851428"/>
            <a:ext cx="12734012" cy="3081519"/>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177" name="Google Shape;177;p26"/>
          <p:cNvSpPr txBox="1">
            <a:spLocks noGrp="1"/>
          </p:cNvSpPr>
          <p:nvPr>
            <p:ph type="title" idx="2"/>
          </p:nvPr>
        </p:nvSpPr>
        <p:spPr>
          <a:xfrm>
            <a:off x="3683054" y="5741082"/>
            <a:ext cx="5656426"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178" name="Google Shape;178;p26"/>
          <p:cNvSpPr txBox="1">
            <a:spLocks noGrp="1"/>
          </p:cNvSpPr>
          <p:nvPr>
            <p:ph type="subTitle" idx="1"/>
          </p:nvPr>
        </p:nvSpPr>
        <p:spPr>
          <a:xfrm>
            <a:off x="3683054" y="7845139"/>
            <a:ext cx="5656426" cy="3458441"/>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179" name="Google Shape;179;p26"/>
          <p:cNvSpPr txBox="1">
            <a:spLocks noGrp="1"/>
          </p:cNvSpPr>
          <p:nvPr>
            <p:ph type="title" idx="3"/>
          </p:nvPr>
        </p:nvSpPr>
        <p:spPr>
          <a:xfrm>
            <a:off x="3683047" y="12690833"/>
            <a:ext cx="5656426"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180" name="Google Shape;180;p26"/>
          <p:cNvSpPr txBox="1">
            <a:spLocks noGrp="1"/>
          </p:cNvSpPr>
          <p:nvPr>
            <p:ph type="subTitle" idx="4"/>
          </p:nvPr>
        </p:nvSpPr>
        <p:spPr>
          <a:xfrm>
            <a:off x="3683047" y="14794891"/>
            <a:ext cx="5656426" cy="3458441"/>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2">
  <p:cSld name="CUSTOM_3_1_1">
    <p:spTree>
      <p:nvGrpSpPr>
        <p:cNvPr id="1" name="Shape 181"/>
        <p:cNvGrpSpPr/>
        <p:nvPr/>
      </p:nvGrpSpPr>
      <p:grpSpPr>
        <a:xfrm>
          <a:off x="0" y="0"/>
          <a:ext cx="0" cy="0"/>
          <a:chOff x="0" y="0"/>
          <a:chExt cx="0" cy="0"/>
        </a:xfrm>
      </p:grpSpPr>
      <p:pic>
        <p:nvPicPr>
          <p:cNvPr id="182" name="Google Shape;182;p27"/>
          <p:cNvPicPr preferRelativeResize="0"/>
          <p:nvPr/>
        </p:nvPicPr>
        <p:blipFill>
          <a:blip r:embed="rId2"/>
          <a:stretch>
            <a:fillRect/>
          </a:stretch>
        </p:blipFill>
        <p:spPr>
          <a:xfrm>
            <a:off x="0" y="0"/>
            <a:ext cx="15087762" cy="21398399"/>
          </a:xfrm>
          <a:prstGeom prst="rect">
            <a:avLst/>
          </a:prstGeom>
          <a:noFill/>
          <a:ln>
            <a:noFill/>
          </a:ln>
        </p:spPr>
      </p:pic>
      <p:sp>
        <p:nvSpPr>
          <p:cNvPr id="183" name="Google Shape;183;p27"/>
          <p:cNvSpPr txBox="1">
            <a:spLocks noGrp="1"/>
          </p:cNvSpPr>
          <p:nvPr>
            <p:ph type="title"/>
          </p:nvPr>
        </p:nvSpPr>
        <p:spPr>
          <a:xfrm>
            <a:off x="1176916" y="1851428"/>
            <a:ext cx="12734012" cy="3074031"/>
          </a:xfrm>
          <a:prstGeom prst="rect">
            <a:avLst/>
          </a:prstGeom>
        </p:spPr>
        <p:txBody>
          <a:bodyPr spcFirstLastPara="1" wrap="square" lIns="91425" tIns="91425" rIns="91425" bIns="91425" anchor="t" anchorCtr="0">
            <a:noAutofit/>
          </a:bodyPr>
          <a:lstStyle>
            <a:lvl1pPr lvl="0" algn="ctr"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184" name="Google Shape;184;p27"/>
          <p:cNvSpPr txBox="1">
            <a:spLocks noGrp="1"/>
          </p:cNvSpPr>
          <p:nvPr>
            <p:ph type="title" idx="2"/>
          </p:nvPr>
        </p:nvSpPr>
        <p:spPr>
          <a:xfrm>
            <a:off x="2467436" y="13298646"/>
            <a:ext cx="4197150"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185" name="Google Shape;185;p27"/>
          <p:cNvSpPr txBox="1">
            <a:spLocks noGrp="1"/>
          </p:cNvSpPr>
          <p:nvPr>
            <p:ph type="subTitle" idx="1"/>
          </p:nvPr>
        </p:nvSpPr>
        <p:spPr>
          <a:xfrm>
            <a:off x="2467436" y="15370569"/>
            <a:ext cx="4197150"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186" name="Google Shape;186;p27"/>
          <p:cNvSpPr txBox="1">
            <a:spLocks noGrp="1"/>
          </p:cNvSpPr>
          <p:nvPr>
            <p:ph type="title" idx="3"/>
          </p:nvPr>
        </p:nvSpPr>
        <p:spPr>
          <a:xfrm>
            <a:off x="8423134" y="13298646"/>
            <a:ext cx="4197150"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187" name="Google Shape;187;p27"/>
          <p:cNvSpPr txBox="1">
            <a:spLocks noGrp="1"/>
          </p:cNvSpPr>
          <p:nvPr>
            <p:ph type="subTitle" idx="4"/>
          </p:nvPr>
        </p:nvSpPr>
        <p:spPr>
          <a:xfrm>
            <a:off x="8423134" y="15370569"/>
            <a:ext cx="4197150"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grpSp>
        <p:nvGrpSpPr>
          <p:cNvPr id="188" name="Google Shape;188;p27"/>
          <p:cNvGrpSpPr/>
          <p:nvPr/>
        </p:nvGrpSpPr>
        <p:grpSpPr>
          <a:xfrm>
            <a:off x="-291048" y="526733"/>
            <a:ext cx="15684182" cy="20254280"/>
            <a:chOff x="-176391" y="126610"/>
            <a:chExt cx="9505463" cy="4868490"/>
          </a:xfrm>
        </p:grpSpPr>
        <p:grpSp>
          <p:nvGrpSpPr>
            <p:cNvPr id="189" name="Google Shape;189;p27"/>
            <p:cNvGrpSpPr/>
            <p:nvPr/>
          </p:nvGrpSpPr>
          <p:grpSpPr>
            <a:xfrm>
              <a:off x="-176391" y="126610"/>
              <a:ext cx="1082210" cy="270309"/>
              <a:chOff x="-176391" y="126610"/>
              <a:chExt cx="1082210" cy="270309"/>
            </a:xfrm>
          </p:grpSpPr>
          <p:sp>
            <p:nvSpPr>
              <p:cNvPr id="190" name="Google Shape;190;p27"/>
              <p:cNvSpPr/>
              <p:nvPr/>
            </p:nvSpPr>
            <p:spPr>
              <a:xfrm>
                <a:off x="-176391" y="126619"/>
                <a:ext cx="6444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191" name="Google Shape;191;p27"/>
              <p:cNvSpPr/>
              <p:nvPr/>
            </p:nvSpPr>
            <p:spPr>
              <a:xfrm>
                <a:off x="538619" y="126610"/>
                <a:ext cx="3672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
          <p:nvSpPr>
            <p:cNvPr id="192" name="Google Shape;192;p27"/>
            <p:cNvSpPr/>
            <p:nvPr/>
          </p:nvSpPr>
          <p:spPr>
            <a:xfrm>
              <a:off x="8511572" y="4724800"/>
              <a:ext cx="8175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3">
  <p:cSld name="CUSTOM_3_1_1_2">
    <p:spTree>
      <p:nvGrpSpPr>
        <p:cNvPr id="1" name="Shape 193"/>
        <p:cNvGrpSpPr/>
        <p:nvPr/>
      </p:nvGrpSpPr>
      <p:grpSpPr>
        <a:xfrm>
          <a:off x="0" y="0"/>
          <a:ext cx="0" cy="0"/>
          <a:chOff x="0" y="0"/>
          <a:chExt cx="0" cy="0"/>
        </a:xfrm>
      </p:grpSpPr>
      <p:pic>
        <p:nvPicPr>
          <p:cNvPr id="194" name="Google Shape;194;p28"/>
          <p:cNvPicPr preferRelativeResize="0"/>
          <p:nvPr/>
        </p:nvPicPr>
        <p:blipFill>
          <a:blip r:embed="rId2"/>
          <a:stretch>
            <a:fillRect/>
          </a:stretch>
        </p:blipFill>
        <p:spPr>
          <a:xfrm>
            <a:off x="0" y="0"/>
            <a:ext cx="15087762" cy="21398399"/>
          </a:xfrm>
          <a:prstGeom prst="rect">
            <a:avLst/>
          </a:prstGeom>
          <a:noFill/>
          <a:ln>
            <a:noFill/>
          </a:ln>
        </p:spPr>
      </p:pic>
      <p:sp>
        <p:nvSpPr>
          <p:cNvPr id="195" name="Google Shape;195;p28"/>
          <p:cNvSpPr txBox="1">
            <a:spLocks noGrp="1"/>
          </p:cNvSpPr>
          <p:nvPr>
            <p:ph type="title"/>
          </p:nvPr>
        </p:nvSpPr>
        <p:spPr>
          <a:xfrm>
            <a:off x="1176916" y="1851428"/>
            <a:ext cx="12734012" cy="3074031"/>
          </a:xfrm>
          <a:prstGeom prst="rect">
            <a:avLst/>
          </a:prstGeom>
        </p:spPr>
        <p:txBody>
          <a:bodyPr spcFirstLastPara="1" wrap="square" lIns="91425" tIns="91425" rIns="91425" bIns="91425" anchor="t" anchorCtr="0">
            <a:noAutofit/>
          </a:bodyPr>
          <a:lstStyle>
            <a:lvl1pPr lvl="0" algn="ctr"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196" name="Google Shape;196;p28"/>
          <p:cNvSpPr txBox="1">
            <a:spLocks noGrp="1"/>
          </p:cNvSpPr>
          <p:nvPr>
            <p:ph type="subTitle" idx="1"/>
          </p:nvPr>
        </p:nvSpPr>
        <p:spPr>
          <a:xfrm>
            <a:off x="1856298" y="6132980"/>
            <a:ext cx="5349027" cy="11526055"/>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197" name="Google Shape;197;p28"/>
          <p:cNvSpPr txBox="1">
            <a:spLocks noGrp="1"/>
          </p:cNvSpPr>
          <p:nvPr>
            <p:ph type="subTitle" idx="2"/>
          </p:nvPr>
        </p:nvSpPr>
        <p:spPr>
          <a:xfrm>
            <a:off x="7882436" y="6132980"/>
            <a:ext cx="5349027" cy="11526055"/>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grpSp>
        <p:nvGrpSpPr>
          <p:cNvPr id="198" name="Google Shape;198;p28"/>
          <p:cNvGrpSpPr/>
          <p:nvPr/>
        </p:nvGrpSpPr>
        <p:grpSpPr>
          <a:xfrm>
            <a:off x="251463" y="634027"/>
            <a:ext cx="14584836" cy="20130345"/>
            <a:chOff x="152400" y="152400"/>
            <a:chExt cx="8839200" cy="4838700"/>
          </a:xfrm>
        </p:grpSpPr>
        <p:sp>
          <p:nvSpPr>
            <p:cNvPr id="199" name="Google Shape;199;p28"/>
            <p:cNvSpPr/>
            <p:nvPr/>
          </p:nvSpPr>
          <p:spPr>
            <a:xfrm>
              <a:off x="152400" y="152400"/>
              <a:ext cx="4095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00" name="Google Shape;200;p28"/>
            <p:cNvSpPr/>
            <p:nvPr/>
          </p:nvSpPr>
          <p:spPr>
            <a:xfrm>
              <a:off x="8582100" y="4720800"/>
              <a:ext cx="4095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p:cSld name="CUSTOM_3_1_1_1">
    <p:spTree>
      <p:nvGrpSpPr>
        <p:cNvPr id="1" name="Shape 201"/>
        <p:cNvGrpSpPr/>
        <p:nvPr/>
      </p:nvGrpSpPr>
      <p:grpSpPr>
        <a:xfrm>
          <a:off x="0" y="0"/>
          <a:ext cx="0" cy="0"/>
          <a:chOff x="0" y="0"/>
          <a:chExt cx="0" cy="0"/>
        </a:xfrm>
      </p:grpSpPr>
      <p:pic>
        <p:nvPicPr>
          <p:cNvPr id="202" name="Google Shape;202;p29"/>
          <p:cNvPicPr preferRelativeResize="0"/>
          <p:nvPr/>
        </p:nvPicPr>
        <p:blipFill>
          <a:blip r:embed="rId2"/>
          <a:stretch>
            <a:fillRect/>
          </a:stretch>
        </p:blipFill>
        <p:spPr>
          <a:xfrm flipH="1">
            <a:off x="21" y="0"/>
            <a:ext cx="15087706" cy="21398399"/>
          </a:xfrm>
          <a:prstGeom prst="rect">
            <a:avLst/>
          </a:prstGeom>
          <a:noFill/>
          <a:ln>
            <a:noFill/>
          </a:ln>
        </p:spPr>
      </p:pic>
      <p:sp>
        <p:nvSpPr>
          <p:cNvPr id="203" name="Google Shape;203;p29"/>
          <p:cNvSpPr txBox="1">
            <a:spLocks noGrp="1"/>
          </p:cNvSpPr>
          <p:nvPr>
            <p:ph type="title"/>
          </p:nvPr>
        </p:nvSpPr>
        <p:spPr>
          <a:xfrm>
            <a:off x="1176916" y="1851428"/>
            <a:ext cx="12734012" cy="3074031"/>
          </a:xfrm>
          <a:prstGeom prst="rect">
            <a:avLst/>
          </a:prstGeom>
        </p:spPr>
        <p:txBody>
          <a:bodyPr spcFirstLastPara="1" wrap="square" lIns="91425" tIns="91425" rIns="91425" bIns="91425" anchor="t" anchorCtr="0">
            <a:noAutofit/>
          </a:bodyPr>
          <a:lstStyle>
            <a:lvl1pPr lvl="0" algn="ctr"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204" name="Google Shape;204;p29"/>
          <p:cNvSpPr txBox="1">
            <a:spLocks noGrp="1"/>
          </p:cNvSpPr>
          <p:nvPr>
            <p:ph type="title" idx="2"/>
          </p:nvPr>
        </p:nvSpPr>
        <p:spPr>
          <a:xfrm>
            <a:off x="1177123" y="13298638"/>
            <a:ext cx="3968953"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05" name="Google Shape;205;p29"/>
          <p:cNvSpPr txBox="1">
            <a:spLocks noGrp="1"/>
          </p:cNvSpPr>
          <p:nvPr>
            <p:ph type="subTitle" idx="1"/>
          </p:nvPr>
        </p:nvSpPr>
        <p:spPr>
          <a:xfrm>
            <a:off x="1177123" y="15370565"/>
            <a:ext cx="3968953"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06" name="Google Shape;206;p29"/>
          <p:cNvSpPr txBox="1">
            <a:spLocks noGrp="1"/>
          </p:cNvSpPr>
          <p:nvPr>
            <p:ph type="title" idx="3"/>
          </p:nvPr>
        </p:nvSpPr>
        <p:spPr>
          <a:xfrm>
            <a:off x="5559547" y="13298638"/>
            <a:ext cx="3968953"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07" name="Google Shape;207;p29"/>
          <p:cNvSpPr txBox="1">
            <a:spLocks noGrp="1"/>
          </p:cNvSpPr>
          <p:nvPr>
            <p:ph type="subTitle" idx="4"/>
          </p:nvPr>
        </p:nvSpPr>
        <p:spPr>
          <a:xfrm>
            <a:off x="5559528" y="15370569"/>
            <a:ext cx="3968953"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08" name="Google Shape;208;p29"/>
          <p:cNvSpPr txBox="1">
            <a:spLocks noGrp="1"/>
          </p:cNvSpPr>
          <p:nvPr>
            <p:ph type="title" idx="5"/>
          </p:nvPr>
        </p:nvSpPr>
        <p:spPr>
          <a:xfrm>
            <a:off x="9941970" y="13298638"/>
            <a:ext cx="3968953"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09" name="Google Shape;209;p29"/>
          <p:cNvSpPr txBox="1">
            <a:spLocks noGrp="1"/>
          </p:cNvSpPr>
          <p:nvPr>
            <p:ph type="subTitle" idx="6"/>
          </p:nvPr>
        </p:nvSpPr>
        <p:spPr>
          <a:xfrm>
            <a:off x="9941964" y="15370569"/>
            <a:ext cx="3968953"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grpSp>
        <p:nvGrpSpPr>
          <p:cNvPr id="210" name="Google Shape;210;p29"/>
          <p:cNvGrpSpPr/>
          <p:nvPr/>
        </p:nvGrpSpPr>
        <p:grpSpPr>
          <a:xfrm flipH="1">
            <a:off x="-262848" y="-535220"/>
            <a:ext cx="15588088" cy="22436700"/>
            <a:chOff x="-159300" y="-128650"/>
            <a:chExt cx="9447225" cy="5393075"/>
          </a:xfrm>
        </p:grpSpPr>
        <p:sp>
          <p:nvSpPr>
            <p:cNvPr id="211" name="Google Shape;211;p29"/>
            <p:cNvSpPr/>
            <p:nvPr/>
          </p:nvSpPr>
          <p:spPr>
            <a:xfrm>
              <a:off x="8901825" y="499412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12" name="Google Shape;212;p29"/>
            <p:cNvSpPr/>
            <p:nvPr/>
          </p:nvSpPr>
          <p:spPr>
            <a:xfrm>
              <a:off x="8392100" y="499412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13" name="Google Shape;213;p29"/>
            <p:cNvSpPr/>
            <p:nvPr/>
          </p:nvSpPr>
          <p:spPr>
            <a:xfrm>
              <a:off x="-159300" y="-128650"/>
              <a:ext cx="15030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p:cSld name="CUSTOM_3_1_1_1_1_1_1_1_1">
    <p:spTree>
      <p:nvGrpSpPr>
        <p:cNvPr id="1" name="Shape 214"/>
        <p:cNvGrpSpPr/>
        <p:nvPr/>
      </p:nvGrpSpPr>
      <p:grpSpPr>
        <a:xfrm>
          <a:off x="0" y="0"/>
          <a:ext cx="0" cy="0"/>
          <a:chOff x="0" y="0"/>
          <a:chExt cx="0" cy="0"/>
        </a:xfrm>
      </p:grpSpPr>
      <p:pic>
        <p:nvPicPr>
          <p:cNvPr id="215" name="Google Shape;215;p30"/>
          <p:cNvPicPr preferRelativeResize="0"/>
          <p:nvPr/>
        </p:nvPicPr>
        <p:blipFill>
          <a:blip r:embed="rId2"/>
          <a:stretch>
            <a:fillRect/>
          </a:stretch>
        </p:blipFill>
        <p:spPr>
          <a:xfrm flipH="1">
            <a:off x="5693" y="0"/>
            <a:ext cx="15087762" cy="21398399"/>
          </a:xfrm>
          <a:prstGeom prst="rect">
            <a:avLst/>
          </a:prstGeom>
          <a:noFill/>
          <a:ln>
            <a:noFill/>
          </a:ln>
        </p:spPr>
      </p:pic>
      <p:sp>
        <p:nvSpPr>
          <p:cNvPr id="216" name="Google Shape;216;p30"/>
          <p:cNvSpPr txBox="1">
            <a:spLocks noGrp="1"/>
          </p:cNvSpPr>
          <p:nvPr>
            <p:ph type="title"/>
          </p:nvPr>
        </p:nvSpPr>
        <p:spPr>
          <a:xfrm>
            <a:off x="1176916" y="1851428"/>
            <a:ext cx="12734012" cy="3074031"/>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217" name="Google Shape;217;p30"/>
          <p:cNvSpPr txBox="1">
            <a:spLocks noGrp="1"/>
          </p:cNvSpPr>
          <p:nvPr>
            <p:ph type="title" idx="2"/>
          </p:nvPr>
        </p:nvSpPr>
        <p:spPr>
          <a:xfrm>
            <a:off x="3865480" y="6386670"/>
            <a:ext cx="3304160"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18" name="Google Shape;218;p30"/>
          <p:cNvSpPr txBox="1">
            <a:spLocks noGrp="1"/>
          </p:cNvSpPr>
          <p:nvPr>
            <p:ph type="subTitle" idx="1"/>
          </p:nvPr>
        </p:nvSpPr>
        <p:spPr>
          <a:xfrm>
            <a:off x="3865480" y="8458589"/>
            <a:ext cx="3304160"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19" name="Google Shape;219;p30"/>
          <p:cNvSpPr txBox="1">
            <a:spLocks noGrp="1"/>
          </p:cNvSpPr>
          <p:nvPr>
            <p:ph type="title" idx="3"/>
          </p:nvPr>
        </p:nvSpPr>
        <p:spPr>
          <a:xfrm>
            <a:off x="10398638" y="6386670"/>
            <a:ext cx="3304160"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20" name="Google Shape;220;p30"/>
          <p:cNvSpPr txBox="1">
            <a:spLocks noGrp="1"/>
          </p:cNvSpPr>
          <p:nvPr>
            <p:ph type="subTitle" idx="4"/>
          </p:nvPr>
        </p:nvSpPr>
        <p:spPr>
          <a:xfrm>
            <a:off x="10398639" y="8458593"/>
            <a:ext cx="3304160"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21" name="Google Shape;221;p30"/>
          <p:cNvSpPr txBox="1">
            <a:spLocks noGrp="1"/>
          </p:cNvSpPr>
          <p:nvPr>
            <p:ph type="title" idx="5"/>
          </p:nvPr>
        </p:nvSpPr>
        <p:spPr>
          <a:xfrm>
            <a:off x="3865480" y="13303468"/>
            <a:ext cx="3304160"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22" name="Google Shape;222;p30"/>
          <p:cNvSpPr txBox="1">
            <a:spLocks noGrp="1"/>
          </p:cNvSpPr>
          <p:nvPr>
            <p:ph type="subTitle" idx="6"/>
          </p:nvPr>
        </p:nvSpPr>
        <p:spPr>
          <a:xfrm>
            <a:off x="3865480" y="15375391"/>
            <a:ext cx="3304160"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23" name="Google Shape;223;p30"/>
          <p:cNvSpPr txBox="1">
            <a:spLocks noGrp="1"/>
          </p:cNvSpPr>
          <p:nvPr>
            <p:ph type="title" idx="7"/>
          </p:nvPr>
        </p:nvSpPr>
        <p:spPr>
          <a:xfrm>
            <a:off x="10398638" y="13303468"/>
            <a:ext cx="3304160"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24" name="Google Shape;224;p30"/>
          <p:cNvSpPr txBox="1">
            <a:spLocks noGrp="1"/>
          </p:cNvSpPr>
          <p:nvPr>
            <p:ph type="subTitle" idx="8"/>
          </p:nvPr>
        </p:nvSpPr>
        <p:spPr>
          <a:xfrm>
            <a:off x="10398639" y="15375391"/>
            <a:ext cx="3304160"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grpSp>
        <p:nvGrpSpPr>
          <p:cNvPr id="225" name="Google Shape;225;p30"/>
          <p:cNvGrpSpPr/>
          <p:nvPr/>
        </p:nvGrpSpPr>
        <p:grpSpPr>
          <a:xfrm>
            <a:off x="12772828" y="605009"/>
            <a:ext cx="2077042" cy="1124524"/>
            <a:chOff x="826350" y="664175"/>
            <a:chExt cx="1258800" cy="270300"/>
          </a:xfrm>
        </p:grpSpPr>
        <p:sp>
          <p:nvSpPr>
            <p:cNvPr id="226" name="Google Shape;226;p30"/>
            <p:cNvSpPr/>
            <p:nvPr/>
          </p:nvSpPr>
          <p:spPr>
            <a:xfrm>
              <a:off x="826350" y="664175"/>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27" name="Google Shape;227;p30"/>
            <p:cNvSpPr/>
            <p:nvPr/>
          </p:nvSpPr>
          <p:spPr>
            <a:xfrm>
              <a:off x="1699050" y="66417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stretch>
            <a:fillRect/>
          </a:stretch>
        </p:blipFill>
        <p:spPr>
          <a:xfrm>
            <a:off x="0" y="0"/>
            <a:ext cx="15087762" cy="21398399"/>
          </a:xfrm>
          <a:prstGeom prst="rect">
            <a:avLst/>
          </a:prstGeom>
          <a:noFill/>
          <a:ln>
            <a:noFill/>
          </a:ln>
        </p:spPr>
      </p:pic>
      <p:sp>
        <p:nvSpPr>
          <p:cNvPr id="19" name="Google Shape;19;p4"/>
          <p:cNvSpPr txBox="1">
            <a:spLocks noGrp="1"/>
          </p:cNvSpPr>
          <p:nvPr>
            <p:ph type="title"/>
          </p:nvPr>
        </p:nvSpPr>
        <p:spPr>
          <a:xfrm>
            <a:off x="1176916" y="1851428"/>
            <a:ext cx="12734012" cy="3081519"/>
          </a:xfrm>
          <a:prstGeom prst="rect">
            <a:avLst/>
          </a:prstGeom>
        </p:spPr>
        <p:txBody>
          <a:bodyPr spcFirstLastPara="1" wrap="square" lIns="91425" tIns="91425" rIns="91425" bIns="91425" anchor="t" anchorCtr="0">
            <a:noAutofit/>
          </a:bodyPr>
          <a:lstStyle>
            <a:lvl1pPr lvl="0">
              <a:spcBef>
                <a:spcPts val="5"/>
              </a:spcBef>
              <a:spcAft>
                <a:spcPts val="0"/>
              </a:spcAft>
              <a:buSzPts val="3600"/>
              <a:buNone/>
              <a:defRPr/>
            </a:lvl1pPr>
            <a:lvl2pPr lvl="1">
              <a:spcBef>
                <a:spcPts val="5"/>
              </a:spcBef>
              <a:spcAft>
                <a:spcPts val="0"/>
              </a:spcAft>
              <a:buSzPts val="3600"/>
              <a:buNone/>
              <a:defRPr/>
            </a:lvl2pPr>
            <a:lvl3pPr lvl="2">
              <a:spcBef>
                <a:spcPts val="5"/>
              </a:spcBef>
              <a:spcAft>
                <a:spcPts val="0"/>
              </a:spcAft>
              <a:buSzPts val="3600"/>
              <a:buNone/>
              <a:defRPr/>
            </a:lvl3pPr>
            <a:lvl4pPr lvl="3">
              <a:spcBef>
                <a:spcPts val="5"/>
              </a:spcBef>
              <a:spcAft>
                <a:spcPts val="0"/>
              </a:spcAft>
              <a:buSzPts val="3600"/>
              <a:buNone/>
              <a:defRPr/>
            </a:lvl4pPr>
            <a:lvl5pPr lvl="4">
              <a:spcBef>
                <a:spcPts val="5"/>
              </a:spcBef>
              <a:spcAft>
                <a:spcPts val="0"/>
              </a:spcAft>
              <a:buSzPts val="3600"/>
              <a:buNone/>
              <a:defRPr/>
            </a:lvl5pPr>
            <a:lvl6pPr lvl="5">
              <a:spcBef>
                <a:spcPts val="5"/>
              </a:spcBef>
              <a:spcAft>
                <a:spcPts val="0"/>
              </a:spcAft>
              <a:buSzPts val="3600"/>
              <a:buNone/>
              <a:defRPr/>
            </a:lvl6pPr>
            <a:lvl7pPr lvl="6">
              <a:spcBef>
                <a:spcPts val="5"/>
              </a:spcBef>
              <a:spcAft>
                <a:spcPts val="0"/>
              </a:spcAft>
              <a:buSzPts val="3600"/>
              <a:buNone/>
              <a:defRPr/>
            </a:lvl7pPr>
            <a:lvl8pPr lvl="7">
              <a:spcBef>
                <a:spcPts val="5"/>
              </a:spcBef>
              <a:spcAft>
                <a:spcPts val="0"/>
              </a:spcAft>
              <a:buSzPts val="3600"/>
              <a:buNone/>
              <a:defRPr/>
            </a:lvl8pPr>
            <a:lvl9pPr lvl="8">
              <a:spcBef>
                <a:spcPts val="5"/>
              </a:spcBef>
              <a:spcAft>
                <a:spcPts val="0"/>
              </a:spcAft>
              <a:buSzPts val="3600"/>
              <a:buNone/>
              <a:defRPr/>
            </a:lvl9pPr>
          </a:lstStyle>
          <a:p/>
        </p:txBody>
      </p:sp>
      <p:sp>
        <p:nvSpPr>
          <p:cNvPr id="20" name="Google Shape;20;p4"/>
          <p:cNvSpPr txBox="1">
            <a:spLocks noGrp="1"/>
          </p:cNvSpPr>
          <p:nvPr>
            <p:ph type="body" idx="1"/>
          </p:nvPr>
        </p:nvSpPr>
        <p:spPr>
          <a:xfrm>
            <a:off x="1176916" y="4794618"/>
            <a:ext cx="12734012" cy="14213180"/>
          </a:xfrm>
          <a:prstGeom prst="rect">
            <a:avLst/>
          </a:prstGeom>
        </p:spPr>
        <p:txBody>
          <a:bodyPr spcFirstLastPara="1" wrap="square" lIns="91425" tIns="91425" rIns="91425" bIns="91425" anchor="t" anchorCtr="0">
            <a:noAutofit/>
          </a:bodyPr>
          <a:lstStyle>
            <a:lvl1pPr marL="1005205" lvl="0" indent="-669925">
              <a:spcBef>
                <a:spcPts val="5"/>
              </a:spcBef>
              <a:spcAft>
                <a:spcPts val="0"/>
              </a:spcAft>
              <a:buSzPts val="1200"/>
              <a:buChar char="●"/>
              <a:defRPr sz="2640"/>
            </a:lvl1pPr>
            <a:lvl2pPr marL="2011680" lvl="1" indent="-669925">
              <a:spcBef>
                <a:spcPts val="5"/>
              </a:spcBef>
              <a:spcAft>
                <a:spcPts val="0"/>
              </a:spcAft>
              <a:buSzPts val="1200"/>
              <a:buChar char="○"/>
              <a:defRPr sz="2640"/>
            </a:lvl2pPr>
            <a:lvl3pPr marL="3016885" lvl="2" indent="-669925">
              <a:spcBef>
                <a:spcPts val="5"/>
              </a:spcBef>
              <a:spcAft>
                <a:spcPts val="0"/>
              </a:spcAft>
              <a:buSzPts val="1200"/>
              <a:buChar char="■"/>
              <a:defRPr sz="2640"/>
            </a:lvl3pPr>
            <a:lvl4pPr marL="4023360" lvl="3" indent="-669925">
              <a:spcBef>
                <a:spcPts val="5"/>
              </a:spcBef>
              <a:spcAft>
                <a:spcPts val="0"/>
              </a:spcAft>
              <a:buSzPts val="1200"/>
              <a:buChar char="●"/>
              <a:defRPr sz="2640"/>
            </a:lvl4pPr>
            <a:lvl5pPr marL="5028565" lvl="4" indent="-669925">
              <a:spcBef>
                <a:spcPts val="5"/>
              </a:spcBef>
              <a:spcAft>
                <a:spcPts val="0"/>
              </a:spcAft>
              <a:buSzPts val="1200"/>
              <a:buChar char="○"/>
              <a:defRPr sz="2640"/>
            </a:lvl5pPr>
            <a:lvl6pPr marL="6035675" lvl="5" indent="-669925">
              <a:spcBef>
                <a:spcPts val="5"/>
              </a:spcBef>
              <a:spcAft>
                <a:spcPts val="0"/>
              </a:spcAft>
              <a:buSzPts val="1200"/>
              <a:buChar char="■"/>
              <a:defRPr sz="2640"/>
            </a:lvl6pPr>
            <a:lvl7pPr marL="7040245" lvl="6" indent="-669925">
              <a:spcBef>
                <a:spcPts val="5"/>
              </a:spcBef>
              <a:spcAft>
                <a:spcPts val="0"/>
              </a:spcAft>
              <a:buSzPts val="1200"/>
              <a:buChar char="●"/>
              <a:defRPr sz="2640"/>
            </a:lvl7pPr>
            <a:lvl8pPr marL="8047355" lvl="7" indent="-669925">
              <a:spcBef>
                <a:spcPts val="5"/>
              </a:spcBef>
              <a:spcAft>
                <a:spcPts val="0"/>
              </a:spcAft>
              <a:buSzPts val="1200"/>
              <a:buChar char="○"/>
              <a:defRPr sz="2640"/>
            </a:lvl8pPr>
            <a:lvl9pPr marL="9051925" lvl="8" indent="-669925">
              <a:spcBef>
                <a:spcPts val="5"/>
              </a:spcBef>
              <a:spcAft>
                <a:spcPts val="0"/>
              </a:spcAft>
              <a:buSzPts val="1200"/>
              <a:buChar char="■"/>
              <a:defRPr sz="264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228"/>
        <p:cNvGrpSpPr/>
        <p:nvPr/>
      </p:nvGrpSpPr>
      <p:grpSpPr>
        <a:xfrm>
          <a:off x="0" y="0"/>
          <a:ext cx="0" cy="0"/>
          <a:chOff x="0" y="0"/>
          <a:chExt cx="0" cy="0"/>
        </a:xfrm>
      </p:grpSpPr>
      <p:pic>
        <p:nvPicPr>
          <p:cNvPr id="229" name="Google Shape;229;p31"/>
          <p:cNvPicPr preferRelativeResize="0"/>
          <p:nvPr/>
        </p:nvPicPr>
        <p:blipFill>
          <a:blip r:embed="rId2"/>
          <a:stretch>
            <a:fillRect/>
          </a:stretch>
        </p:blipFill>
        <p:spPr>
          <a:xfrm>
            <a:off x="0" y="0"/>
            <a:ext cx="15087762" cy="21398399"/>
          </a:xfrm>
          <a:prstGeom prst="rect">
            <a:avLst/>
          </a:prstGeom>
          <a:noFill/>
          <a:ln>
            <a:noFill/>
          </a:ln>
        </p:spPr>
      </p:pic>
      <p:sp>
        <p:nvSpPr>
          <p:cNvPr id="230" name="Google Shape;230;p31"/>
          <p:cNvSpPr txBox="1">
            <a:spLocks noGrp="1"/>
          </p:cNvSpPr>
          <p:nvPr>
            <p:ph type="title"/>
          </p:nvPr>
        </p:nvSpPr>
        <p:spPr>
          <a:xfrm>
            <a:off x="1176916" y="1851428"/>
            <a:ext cx="12734012" cy="3074031"/>
          </a:xfrm>
          <a:prstGeom prst="rect">
            <a:avLst/>
          </a:prstGeom>
        </p:spPr>
        <p:txBody>
          <a:bodyPr spcFirstLastPara="1" wrap="square" lIns="91425" tIns="91425" rIns="91425" bIns="91425" anchor="t" anchorCtr="0">
            <a:noAutofit/>
          </a:bodyPr>
          <a:lstStyle>
            <a:lvl1pPr lvl="0" algn="ctr"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231" name="Google Shape;231;p31"/>
          <p:cNvSpPr txBox="1">
            <a:spLocks noGrp="1"/>
          </p:cNvSpPr>
          <p:nvPr>
            <p:ph type="title" idx="2"/>
          </p:nvPr>
        </p:nvSpPr>
        <p:spPr>
          <a:xfrm>
            <a:off x="1418726" y="13675226"/>
            <a:ext cx="3818471"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32" name="Google Shape;232;p31"/>
          <p:cNvSpPr txBox="1">
            <a:spLocks noGrp="1"/>
          </p:cNvSpPr>
          <p:nvPr>
            <p:ph type="subTitle" idx="1"/>
          </p:nvPr>
        </p:nvSpPr>
        <p:spPr>
          <a:xfrm>
            <a:off x="1418726" y="15695895"/>
            <a:ext cx="3818471"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33" name="Google Shape;233;p31"/>
          <p:cNvSpPr txBox="1">
            <a:spLocks noGrp="1"/>
          </p:cNvSpPr>
          <p:nvPr>
            <p:ph type="title" idx="3"/>
          </p:nvPr>
        </p:nvSpPr>
        <p:spPr>
          <a:xfrm>
            <a:off x="5634853" y="13675226"/>
            <a:ext cx="3818471"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34" name="Google Shape;234;p31"/>
          <p:cNvSpPr txBox="1">
            <a:spLocks noGrp="1"/>
          </p:cNvSpPr>
          <p:nvPr>
            <p:ph type="subTitle" idx="4"/>
          </p:nvPr>
        </p:nvSpPr>
        <p:spPr>
          <a:xfrm>
            <a:off x="5634835" y="15695899"/>
            <a:ext cx="3818471"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35" name="Google Shape;235;p31"/>
          <p:cNvSpPr txBox="1">
            <a:spLocks noGrp="1"/>
          </p:cNvSpPr>
          <p:nvPr>
            <p:ph type="title" idx="5"/>
          </p:nvPr>
        </p:nvSpPr>
        <p:spPr>
          <a:xfrm>
            <a:off x="9850979" y="13675226"/>
            <a:ext cx="3818471"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36" name="Google Shape;236;p31"/>
          <p:cNvSpPr txBox="1">
            <a:spLocks noGrp="1"/>
          </p:cNvSpPr>
          <p:nvPr>
            <p:ph type="subTitle" idx="6"/>
          </p:nvPr>
        </p:nvSpPr>
        <p:spPr>
          <a:xfrm>
            <a:off x="9850979" y="15695899"/>
            <a:ext cx="3818471"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37" name="Google Shape;237;p31"/>
          <p:cNvSpPr txBox="1">
            <a:spLocks noGrp="1"/>
          </p:cNvSpPr>
          <p:nvPr>
            <p:ph type="title" idx="7"/>
          </p:nvPr>
        </p:nvSpPr>
        <p:spPr>
          <a:xfrm>
            <a:off x="1418726" y="6794631"/>
            <a:ext cx="3818471"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38" name="Google Shape;238;p31"/>
          <p:cNvSpPr txBox="1">
            <a:spLocks noGrp="1"/>
          </p:cNvSpPr>
          <p:nvPr>
            <p:ph type="subTitle" idx="8"/>
          </p:nvPr>
        </p:nvSpPr>
        <p:spPr>
          <a:xfrm>
            <a:off x="1418726" y="8815300"/>
            <a:ext cx="3818471"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39" name="Google Shape;239;p31"/>
          <p:cNvSpPr txBox="1">
            <a:spLocks noGrp="1"/>
          </p:cNvSpPr>
          <p:nvPr>
            <p:ph type="title" idx="9"/>
          </p:nvPr>
        </p:nvSpPr>
        <p:spPr>
          <a:xfrm>
            <a:off x="5634853" y="6794631"/>
            <a:ext cx="3818471"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40" name="Google Shape;240;p31"/>
          <p:cNvSpPr txBox="1">
            <a:spLocks noGrp="1"/>
          </p:cNvSpPr>
          <p:nvPr>
            <p:ph type="subTitle" idx="13"/>
          </p:nvPr>
        </p:nvSpPr>
        <p:spPr>
          <a:xfrm>
            <a:off x="5634835" y="8815304"/>
            <a:ext cx="3818471"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41" name="Google Shape;241;p31"/>
          <p:cNvSpPr txBox="1">
            <a:spLocks noGrp="1"/>
          </p:cNvSpPr>
          <p:nvPr>
            <p:ph type="title" idx="14"/>
          </p:nvPr>
        </p:nvSpPr>
        <p:spPr>
          <a:xfrm>
            <a:off x="9850979" y="6794631"/>
            <a:ext cx="3818471"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42" name="Google Shape;242;p31"/>
          <p:cNvSpPr txBox="1">
            <a:spLocks noGrp="1"/>
          </p:cNvSpPr>
          <p:nvPr>
            <p:ph type="subTitle" idx="15"/>
          </p:nvPr>
        </p:nvSpPr>
        <p:spPr>
          <a:xfrm>
            <a:off x="9850979" y="8815304"/>
            <a:ext cx="3818471"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43"/>
        <p:cNvGrpSpPr/>
        <p:nvPr/>
      </p:nvGrpSpPr>
      <p:grpSpPr>
        <a:xfrm>
          <a:off x="0" y="0"/>
          <a:ext cx="0" cy="0"/>
          <a:chOff x="0" y="0"/>
          <a:chExt cx="0" cy="0"/>
        </a:xfrm>
      </p:grpSpPr>
      <p:pic>
        <p:nvPicPr>
          <p:cNvPr id="244" name="Google Shape;244;p32"/>
          <p:cNvPicPr preferRelativeResize="0"/>
          <p:nvPr/>
        </p:nvPicPr>
        <p:blipFill>
          <a:blip r:embed="rId2"/>
          <a:stretch>
            <a:fillRect/>
          </a:stretch>
        </p:blipFill>
        <p:spPr>
          <a:xfrm>
            <a:off x="41" y="0"/>
            <a:ext cx="15087762" cy="21398399"/>
          </a:xfrm>
          <a:prstGeom prst="rect">
            <a:avLst/>
          </a:prstGeom>
          <a:noFill/>
          <a:ln>
            <a:noFill/>
          </a:ln>
        </p:spPr>
      </p:pic>
      <p:sp>
        <p:nvSpPr>
          <p:cNvPr id="245" name="Google Shape;245;p32"/>
          <p:cNvSpPr txBox="1">
            <a:spLocks noGrp="1"/>
          </p:cNvSpPr>
          <p:nvPr>
            <p:ph type="title" hasCustomPrompt="1"/>
          </p:nvPr>
        </p:nvSpPr>
        <p:spPr>
          <a:xfrm>
            <a:off x="1867078" y="7162134"/>
            <a:ext cx="3095268" cy="3198839"/>
          </a:xfrm>
          <a:prstGeom prst="rect">
            <a:avLst/>
          </a:prstGeom>
        </p:spPr>
        <p:txBody>
          <a:bodyPr spcFirstLastPara="1" wrap="square" lIns="91425" tIns="91425" rIns="91425" bIns="91425" anchor="b" anchorCtr="0">
            <a:noAutofit/>
          </a:bodyPr>
          <a:lstStyle>
            <a:lvl1pPr lvl="0" algn="ctr" rtl="0">
              <a:spcBef>
                <a:spcPts val="5"/>
              </a:spcBef>
              <a:spcAft>
                <a:spcPts val="0"/>
              </a:spcAft>
              <a:buSzPts val="6000"/>
              <a:buNone/>
              <a:defRPr sz="9905"/>
            </a:lvl1pPr>
            <a:lvl2pPr lvl="1" algn="ctr" rtl="0">
              <a:spcBef>
                <a:spcPts val="5"/>
              </a:spcBef>
              <a:spcAft>
                <a:spcPts val="0"/>
              </a:spcAft>
              <a:buSzPts val="6000"/>
              <a:buNone/>
              <a:defRPr sz="13205"/>
            </a:lvl2pPr>
            <a:lvl3pPr lvl="2" algn="ctr" rtl="0">
              <a:spcBef>
                <a:spcPts val="5"/>
              </a:spcBef>
              <a:spcAft>
                <a:spcPts val="0"/>
              </a:spcAft>
              <a:buSzPts val="6000"/>
              <a:buNone/>
              <a:defRPr sz="13205"/>
            </a:lvl3pPr>
            <a:lvl4pPr lvl="3" algn="ctr" rtl="0">
              <a:spcBef>
                <a:spcPts val="5"/>
              </a:spcBef>
              <a:spcAft>
                <a:spcPts val="0"/>
              </a:spcAft>
              <a:buSzPts val="6000"/>
              <a:buNone/>
              <a:defRPr sz="13205"/>
            </a:lvl4pPr>
            <a:lvl5pPr lvl="4" algn="ctr" rtl="0">
              <a:spcBef>
                <a:spcPts val="5"/>
              </a:spcBef>
              <a:spcAft>
                <a:spcPts val="0"/>
              </a:spcAft>
              <a:buSzPts val="6000"/>
              <a:buNone/>
              <a:defRPr sz="13205"/>
            </a:lvl5pPr>
            <a:lvl6pPr lvl="5" algn="ctr" rtl="0">
              <a:spcBef>
                <a:spcPts val="5"/>
              </a:spcBef>
              <a:spcAft>
                <a:spcPts val="0"/>
              </a:spcAft>
              <a:buSzPts val="6000"/>
              <a:buNone/>
              <a:defRPr sz="13205"/>
            </a:lvl6pPr>
            <a:lvl7pPr lvl="6" algn="ctr" rtl="0">
              <a:spcBef>
                <a:spcPts val="5"/>
              </a:spcBef>
              <a:spcAft>
                <a:spcPts val="0"/>
              </a:spcAft>
              <a:buSzPts val="6000"/>
              <a:buNone/>
              <a:defRPr sz="13205"/>
            </a:lvl7pPr>
            <a:lvl8pPr lvl="7" algn="ctr" rtl="0">
              <a:spcBef>
                <a:spcPts val="5"/>
              </a:spcBef>
              <a:spcAft>
                <a:spcPts val="0"/>
              </a:spcAft>
              <a:buSzPts val="6000"/>
              <a:buNone/>
              <a:defRPr sz="13205"/>
            </a:lvl8pPr>
            <a:lvl9pPr lvl="8" algn="ctr" rtl="0">
              <a:spcBef>
                <a:spcPts val="5"/>
              </a:spcBef>
              <a:spcAft>
                <a:spcPts val="0"/>
              </a:spcAft>
              <a:buSzPts val="6000"/>
              <a:buNone/>
              <a:defRPr sz="13205"/>
            </a:lvl9pPr>
          </a:lstStyle>
          <a:p>
            <a:r>
              <a:t>xx%</a:t>
            </a:r>
          </a:p>
        </p:txBody>
      </p:sp>
      <p:sp>
        <p:nvSpPr>
          <p:cNvPr id="246" name="Google Shape;246;p32"/>
          <p:cNvSpPr txBox="1">
            <a:spLocks noGrp="1"/>
          </p:cNvSpPr>
          <p:nvPr>
            <p:ph type="subTitle" idx="1"/>
          </p:nvPr>
        </p:nvSpPr>
        <p:spPr>
          <a:xfrm>
            <a:off x="1867078" y="10360964"/>
            <a:ext cx="3095268"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Clr>
                <a:schemeClr val="dk1"/>
              </a:buClr>
              <a:buSzPts val="2400"/>
              <a:buFont typeface="PT Sans" panose="020B0503020203020204"/>
              <a:buNone/>
              <a:defRPr/>
            </a:lvl1pPr>
            <a:lvl2pPr lvl="1" algn="ctr" rtl="0">
              <a:lnSpc>
                <a:spcPct val="100000"/>
              </a:lnSpc>
              <a:spcBef>
                <a:spcPts val="5"/>
              </a:spcBef>
              <a:spcAft>
                <a:spcPts val="0"/>
              </a:spcAft>
              <a:buClr>
                <a:schemeClr val="dk1"/>
              </a:buClr>
              <a:buSzPts val="2100"/>
              <a:buNone/>
              <a:defRPr sz="4615">
                <a:solidFill>
                  <a:schemeClr val="dk1"/>
                </a:solidFill>
              </a:defRPr>
            </a:lvl2pPr>
            <a:lvl3pPr lvl="2" algn="ctr" rtl="0">
              <a:lnSpc>
                <a:spcPct val="100000"/>
              </a:lnSpc>
              <a:spcBef>
                <a:spcPts val="5"/>
              </a:spcBef>
              <a:spcAft>
                <a:spcPts val="0"/>
              </a:spcAft>
              <a:buClr>
                <a:schemeClr val="dk1"/>
              </a:buClr>
              <a:buSzPts val="2100"/>
              <a:buNone/>
              <a:defRPr sz="4615">
                <a:solidFill>
                  <a:schemeClr val="dk1"/>
                </a:solidFill>
              </a:defRPr>
            </a:lvl3pPr>
            <a:lvl4pPr lvl="3"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247" name="Google Shape;247;p32"/>
          <p:cNvSpPr txBox="1">
            <a:spLocks noGrp="1"/>
          </p:cNvSpPr>
          <p:nvPr>
            <p:ph type="title" idx="2" hasCustomPrompt="1"/>
          </p:nvPr>
        </p:nvSpPr>
        <p:spPr>
          <a:xfrm>
            <a:off x="5996237" y="7162134"/>
            <a:ext cx="3095268" cy="3198839"/>
          </a:xfrm>
          <a:prstGeom prst="rect">
            <a:avLst/>
          </a:prstGeom>
        </p:spPr>
        <p:txBody>
          <a:bodyPr spcFirstLastPara="1" wrap="square" lIns="91425" tIns="91425" rIns="91425" bIns="91425" anchor="b" anchorCtr="0">
            <a:noAutofit/>
          </a:bodyPr>
          <a:lstStyle>
            <a:lvl1pPr lvl="0" algn="ctr" rtl="0">
              <a:spcBef>
                <a:spcPts val="5"/>
              </a:spcBef>
              <a:spcAft>
                <a:spcPts val="0"/>
              </a:spcAft>
              <a:buSzPts val="6000"/>
              <a:buNone/>
              <a:defRPr sz="9905"/>
            </a:lvl1pPr>
            <a:lvl2pPr lvl="1" algn="ctr" rtl="0">
              <a:spcBef>
                <a:spcPts val="5"/>
              </a:spcBef>
              <a:spcAft>
                <a:spcPts val="0"/>
              </a:spcAft>
              <a:buSzPts val="6000"/>
              <a:buNone/>
              <a:defRPr sz="13205"/>
            </a:lvl2pPr>
            <a:lvl3pPr lvl="2" algn="ctr" rtl="0">
              <a:spcBef>
                <a:spcPts val="5"/>
              </a:spcBef>
              <a:spcAft>
                <a:spcPts val="0"/>
              </a:spcAft>
              <a:buSzPts val="6000"/>
              <a:buNone/>
              <a:defRPr sz="13205"/>
            </a:lvl3pPr>
            <a:lvl4pPr lvl="3" algn="ctr" rtl="0">
              <a:spcBef>
                <a:spcPts val="5"/>
              </a:spcBef>
              <a:spcAft>
                <a:spcPts val="0"/>
              </a:spcAft>
              <a:buSzPts val="6000"/>
              <a:buNone/>
              <a:defRPr sz="13205"/>
            </a:lvl4pPr>
            <a:lvl5pPr lvl="4" algn="ctr" rtl="0">
              <a:spcBef>
                <a:spcPts val="5"/>
              </a:spcBef>
              <a:spcAft>
                <a:spcPts val="0"/>
              </a:spcAft>
              <a:buSzPts val="6000"/>
              <a:buNone/>
              <a:defRPr sz="13205"/>
            </a:lvl5pPr>
            <a:lvl6pPr lvl="5" algn="ctr" rtl="0">
              <a:spcBef>
                <a:spcPts val="5"/>
              </a:spcBef>
              <a:spcAft>
                <a:spcPts val="0"/>
              </a:spcAft>
              <a:buSzPts val="6000"/>
              <a:buNone/>
              <a:defRPr sz="13205"/>
            </a:lvl6pPr>
            <a:lvl7pPr lvl="6" algn="ctr" rtl="0">
              <a:spcBef>
                <a:spcPts val="5"/>
              </a:spcBef>
              <a:spcAft>
                <a:spcPts val="0"/>
              </a:spcAft>
              <a:buSzPts val="6000"/>
              <a:buNone/>
              <a:defRPr sz="13205"/>
            </a:lvl7pPr>
            <a:lvl8pPr lvl="7" algn="ctr" rtl="0">
              <a:spcBef>
                <a:spcPts val="5"/>
              </a:spcBef>
              <a:spcAft>
                <a:spcPts val="0"/>
              </a:spcAft>
              <a:buSzPts val="6000"/>
              <a:buNone/>
              <a:defRPr sz="13205"/>
            </a:lvl8pPr>
            <a:lvl9pPr lvl="8" algn="ctr" rtl="0">
              <a:spcBef>
                <a:spcPts val="5"/>
              </a:spcBef>
              <a:spcAft>
                <a:spcPts val="0"/>
              </a:spcAft>
              <a:buSzPts val="6000"/>
              <a:buNone/>
              <a:defRPr sz="13205"/>
            </a:lvl9pPr>
          </a:lstStyle>
          <a:p>
            <a:r>
              <a:t>xx%</a:t>
            </a:r>
          </a:p>
        </p:txBody>
      </p:sp>
      <p:sp>
        <p:nvSpPr>
          <p:cNvPr id="248" name="Google Shape;248;p32"/>
          <p:cNvSpPr txBox="1">
            <a:spLocks noGrp="1"/>
          </p:cNvSpPr>
          <p:nvPr>
            <p:ph type="subTitle" idx="3"/>
          </p:nvPr>
        </p:nvSpPr>
        <p:spPr>
          <a:xfrm>
            <a:off x="5996412" y="10360964"/>
            <a:ext cx="3095268"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Clr>
                <a:schemeClr val="dk1"/>
              </a:buClr>
              <a:buSzPts val="2400"/>
              <a:buFont typeface="PT Sans" panose="020B0503020203020204"/>
              <a:buNone/>
              <a:defRPr/>
            </a:lvl1pPr>
            <a:lvl2pPr lvl="1" algn="ctr" rtl="0">
              <a:lnSpc>
                <a:spcPct val="100000"/>
              </a:lnSpc>
              <a:spcBef>
                <a:spcPts val="5"/>
              </a:spcBef>
              <a:spcAft>
                <a:spcPts val="0"/>
              </a:spcAft>
              <a:buClr>
                <a:schemeClr val="dk1"/>
              </a:buClr>
              <a:buSzPts val="2100"/>
              <a:buNone/>
              <a:defRPr sz="4615">
                <a:solidFill>
                  <a:schemeClr val="dk1"/>
                </a:solidFill>
              </a:defRPr>
            </a:lvl2pPr>
            <a:lvl3pPr lvl="2" algn="ctr" rtl="0">
              <a:lnSpc>
                <a:spcPct val="100000"/>
              </a:lnSpc>
              <a:spcBef>
                <a:spcPts val="5"/>
              </a:spcBef>
              <a:spcAft>
                <a:spcPts val="0"/>
              </a:spcAft>
              <a:buClr>
                <a:schemeClr val="dk1"/>
              </a:buClr>
              <a:buSzPts val="2100"/>
              <a:buNone/>
              <a:defRPr sz="4615">
                <a:solidFill>
                  <a:schemeClr val="dk1"/>
                </a:solidFill>
              </a:defRPr>
            </a:lvl3pPr>
            <a:lvl4pPr lvl="3"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249" name="Google Shape;249;p32"/>
          <p:cNvSpPr txBox="1">
            <a:spLocks noGrp="1"/>
          </p:cNvSpPr>
          <p:nvPr>
            <p:ph type="title" idx="4" hasCustomPrompt="1"/>
          </p:nvPr>
        </p:nvSpPr>
        <p:spPr>
          <a:xfrm>
            <a:off x="10125396" y="7162134"/>
            <a:ext cx="3095268" cy="3198839"/>
          </a:xfrm>
          <a:prstGeom prst="rect">
            <a:avLst/>
          </a:prstGeom>
        </p:spPr>
        <p:txBody>
          <a:bodyPr spcFirstLastPara="1" wrap="square" lIns="91425" tIns="91425" rIns="91425" bIns="91425" anchor="b" anchorCtr="0">
            <a:noAutofit/>
          </a:bodyPr>
          <a:lstStyle>
            <a:lvl1pPr lvl="0" algn="ctr" rtl="0">
              <a:spcBef>
                <a:spcPts val="5"/>
              </a:spcBef>
              <a:spcAft>
                <a:spcPts val="0"/>
              </a:spcAft>
              <a:buSzPts val="6000"/>
              <a:buNone/>
              <a:defRPr sz="9905"/>
            </a:lvl1pPr>
            <a:lvl2pPr lvl="1" algn="ctr" rtl="0">
              <a:spcBef>
                <a:spcPts val="5"/>
              </a:spcBef>
              <a:spcAft>
                <a:spcPts val="0"/>
              </a:spcAft>
              <a:buSzPts val="6000"/>
              <a:buNone/>
              <a:defRPr sz="13205"/>
            </a:lvl2pPr>
            <a:lvl3pPr lvl="2" algn="ctr" rtl="0">
              <a:spcBef>
                <a:spcPts val="5"/>
              </a:spcBef>
              <a:spcAft>
                <a:spcPts val="0"/>
              </a:spcAft>
              <a:buSzPts val="6000"/>
              <a:buNone/>
              <a:defRPr sz="13205"/>
            </a:lvl3pPr>
            <a:lvl4pPr lvl="3" algn="ctr" rtl="0">
              <a:spcBef>
                <a:spcPts val="5"/>
              </a:spcBef>
              <a:spcAft>
                <a:spcPts val="0"/>
              </a:spcAft>
              <a:buSzPts val="6000"/>
              <a:buNone/>
              <a:defRPr sz="13205"/>
            </a:lvl4pPr>
            <a:lvl5pPr lvl="4" algn="ctr" rtl="0">
              <a:spcBef>
                <a:spcPts val="5"/>
              </a:spcBef>
              <a:spcAft>
                <a:spcPts val="0"/>
              </a:spcAft>
              <a:buSzPts val="6000"/>
              <a:buNone/>
              <a:defRPr sz="13205"/>
            </a:lvl5pPr>
            <a:lvl6pPr lvl="5" algn="ctr" rtl="0">
              <a:spcBef>
                <a:spcPts val="5"/>
              </a:spcBef>
              <a:spcAft>
                <a:spcPts val="0"/>
              </a:spcAft>
              <a:buSzPts val="6000"/>
              <a:buNone/>
              <a:defRPr sz="13205"/>
            </a:lvl6pPr>
            <a:lvl7pPr lvl="6" algn="ctr" rtl="0">
              <a:spcBef>
                <a:spcPts val="5"/>
              </a:spcBef>
              <a:spcAft>
                <a:spcPts val="0"/>
              </a:spcAft>
              <a:buSzPts val="6000"/>
              <a:buNone/>
              <a:defRPr sz="13205"/>
            </a:lvl7pPr>
            <a:lvl8pPr lvl="7" algn="ctr" rtl="0">
              <a:spcBef>
                <a:spcPts val="5"/>
              </a:spcBef>
              <a:spcAft>
                <a:spcPts val="0"/>
              </a:spcAft>
              <a:buSzPts val="6000"/>
              <a:buNone/>
              <a:defRPr sz="13205"/>
            </a:lvl8pPr>
            <a:lvl9pPr lvl="8" algn="ctr" rtl="0">
              <a:spcBef>
                <a:spcPts val="5"/>
              </a:spcBef>
              <a:spcAft>
                <a:spcPts val="0"/>
              </a:spcAft>
              <a:buSzPts val="6000"/>
              <a:buNone/>
              <a:defRPr sz="13205"/>
            </a:lvl9pPr>
          </a:lstStyle>
          <a:p>
            <a:r>
              <a:t>xx%</a:t>
            </a:r>
          </a:p>
        </p:txBody>
      </p:sp>
      <p:sp>
        <p:nvSpPr>
          <p:cNvPr id="250" name="Google Shape;250;p32"/>
          <p:cNvSpPr txBox="1">
            <a:spLocks noGrp="1"/>
          </p:cNvSpPr>
          <p:nvPr>
            <p:ph type="subTitle" idx="5"/>
          </p:nvPr>
        </p:nvSpPr>
        <p:spPr>
          <a:xfrm>
            <a:off x="10125396" y="10360960"/>
            <a:ext cx="3095268"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Clr>
                <a:schemeClr val="dk1"/>
              </a:buClr>
              <a:buSzPts val="2400"/>
              <a:buFont typeface="PT Sans" panose="020B0503020203020204"/>
              <a:buNone/>
              <a:defRPr/>
            </a:lvl1pPr>
            <a:lvl2pPr lvl="1" algn="ctr" rtl="0">
              <a:lnSpc>
                <a:spcPct val="100000"/>
              </a:lnSpc>
              <a:spcBef>
                <a:spcPts val="5"/>
              </a:spcBef>
              <a:spcAft>
                <a:spcPts val="0"/>
              </a:spcAft>
              <a:buClr>
                <a:schemeClr val="dk1"/>
              </a:buClr>
              <a:buSzPts val="2100"/>
              <a:buNone/>
              <a:defRPr sz="4615">
                <a:solidFill>
                  <a:schemeClr val="dk1"/>
                </a:solidFill>
              </a:defRPr>
            </a:lvl2pPr>
            <a:lvl3pPr lvl="2" algn="ctr" rtl="0">
              <a:lnSpc>
                <a:spcPct val="100000"/>
              </a:lnSpc>
              <a:spcBef>
                <a:spcPts val="5"/>
              </a:spcBef>
              <a:spcAft>
                <a:spcPts val="0"/>
              </a:spcAft>
              <a:buClr>
                <a:schemeClr val="dk1"/>
              </a:buClr>
              <a:buSzPts val="2100"/>
              <a:buNone/>
              <a:defRPr sz="4615">
                <a:solidFill>
                  <a:schemeClr val="dk1"/>
                </a:solidFill>
              </a:defRPr>
            </a:lvl3pPr>
            <a:lvl4pPr lvl="3"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9pPr>
          </a:lstStyle>
          <a:p/>
        </p:txBody>
      </p:sp>
      <p:grpSp>
        <p:nvGrpSpPr>
          <p:cNvPr id="251" name="Google Shape;251;p32"/>
          <p:cNvGrpSpPr/>
          <p:nvPr/>
        </p:nvGrpSpPr>
        <p:grpSpPr>
          <a:xfrm>
            <a:off x="1177103" y="2243913"/>
            <a:ext cx="12733723" cy="16910464"/>
            <a:chOff x="713388" y="539366"/>
            <a:chExt cx="7717325" cy="4064742"/>
          </a:xfrm>
        </p:grpSpPr>
        <p:grpSp>
          <p:nvGrpSpPr>
            <p:cNvPr id="252" name="Google Shape;252;p32"/>
            <p:cNvGrpSpPr/>
            <p:nvPr/>
          </p:nvGrpSpPr>
          <p:grpSpPr>
            <a:xfrm flipH="1">
              <a:off x="713388" y="539366"/>
              <a:ext cx="977500" cy="270300"/>
              <a:chOff x="7453225" y="539375"/>
              <a:chExt cx="977500" cy="270300"/>
            </a:xfrm>
          </p:grpSpPr>
          <p:sp>
            <p:nvSpPr>
              <p:cNvPr id="253" name="Google Shape;253;p32"/>
              <p:cNvSpPr/>
              <p:nvPr/>
            </p:nvSpPr>
            <p:spPr>
              <a:xfrm flipH="1">
                <a:off x="7895825" y="539375"/>
                <a:ext cx="5349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54" name="Google Shape;254;p32"/>
              <p:cNvSpPr/>
              <p:nvPr/>
            </p:nvSpPr>
            <p:spPr>
              <a:xfrm flipH="1">
                <a:off x="7453225" y="539375"/>
                <a:ext cx="3672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
          <p:nvSpPr>
            <p:cNvPr id="255" name="Google Shape;255;p32"/>
            <p:cNvSpPr/>
            <p:nvPr/>
          </p:nvSpPr>
          <p:spPr>
            <a:xfrm flipH="1">
              <a:off x="7536113" y="4333809"/>
              <a:ext cx="8946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1">
  <p:cSld name="CUSTOM_6_1">
    <p:spTree>
      <p:nvGrpSpPr>
        <p:cNvPr id="1" name="Shape 256"/>
        <p:cNvGrpSpPr/>
        <p:nvPr/>
      </p:nvGrpSpPr>
      <p:grpSpPr>
        <a:xfrm>
          <a:off x="0" y="0"/>
          <a:ext cx="0" cy="0"/>
          <a:chOff x="0" y="0"/>
          <a:chExt cx="0" cy="0"/>
        </a:xfrm>
      </p:grpSpPr>
      <p:pic>
        <p:nvPicPr>
          <p:cNvPr id="257" name="Google Shape;257;p33"/>
          <p:cNvPicPr preferRelativeResize="0"/>
          <p:nvPr/>
        </p:nvPicPr>
        <p:blipFill>
          <a:blip r:embed="rId2"/>
          <a:stretch>
            <a:fillRect/>
          </a:stretch>
        </p:blipFill>
        <p:spPr>
          <a:xfrm>
            <a:off x="0" y="0"/>
            <a:ext cx="15087762" cy="21398399"/>
          </a:xfrm>
          <a:prstGeom prst="rect">
            <a:avLst/>
          </a:prstGeom>
          <a:noFill/>
          <a:ln>
            <a:noFill/>
          </a:ln>
        </p:spPr>
      </p:pic>
      <p:sp>
        <p:nvSpPr>
          <p:cNvPr id="258" name="Google Shape;258;p33"/>
          <p:cNvSpPr txBox="1">
            <a:spLocks noGrp="1"/>
          </p:cNvSpPr>
          <p:nvPr>
            <p:ph type="title" hasCustomPrompt="1"/>
          </p:nvPr>
        </p:nvSpPr>
        <p:spPr>
          <a:xfrm>
            <a:off x="2761399" y="9610246"/>
            <a:ext cx="4055083" cy="3198839"/>
          </a:xfrm>
          <a:prstGeom prst="rect">
            <a:avLst/>
          </a:prstGeom>
        </p:spPr>
        <p:txBody>
          <a:bodyPr spcFirstLastPara="1" wrap="square" lIns="91425" tIns="91425" rIns="91425" bIns="91425" anchor="ctr" anchorCtr="0">
            <a:noAutofit/>
          </a:bodyPr>
          <a:lstStyle>
            <a:lvl1pPr lvl="0" algn="ctr" rtl="0">
              <a:spcBef>
                <a:spcPts val="5"/>
              </a:spcBef>
              <a:spcAft>
                <a:spcPts val="0"/>
              </a:spcAft>
              <a:buSzPts val="6000"/>
              <a:buNone/>
              <a:defRPr sz="9905"/>
            </a:lvl1pPr>
            <a:lvl2pPr lvl="1" algn="ctr" rtl="0">
              <a:spcBef>
                <a:spcPts val="5"/>
              </a:spcBef>
              <a:spcAft>
                <a:spcPts val="0"/>
              </a:spcAft>
              <a:buSzPts val="6000"/>
              <a:buNone/>
              <a:defRPr sz="13205"/>
            </a:lvl2pPr>
            <a:lvl3pPr lvl="2" algn="ctr" rtl="0">
              <a:spcBef>
                <a:spcPts val="5"/>
              </a:spcBef>
              <a:spcAft>
                <a:spcPts val="0"/>
              </a:spcAft>
              <a:buSzPts val="6000"/>
              <a:buNone/>
              <a:defRPr sz="13205"/>
            </a:lvl3pPr>
            <a:lvl4pPr lvl="3" algn="ctr" rtl="0">
              <a:spcBef>
                <a:spcPts val="5"/>
              </a:spcBef>
              <a:spcAft>
                <a:spcPts val="0"/>
              </a:spcAft>
              <a:buSzPts val="6000"/>
              <a:buNone/>
              <a:defRPr sz="13205"/>
            </a:lvl4pPr>
            <a:lvl5pPr lvl="4" algn="ctr" rtl="0">
              <a:spcBef>
                <a:spcPts val="5"/>
              </a:spcBef>
              <a:spcAft>
                <a:spcPts val="0"/>
              </a:spcAft>
              <a:buSzPts val="6000"/>
              <a:buNone/>
              <a:defRPr sz="13205"/>
            </a:lvl5pPr>
            <a:lvl6pPr lvl="5" algn="ctr" rtl="0">
              <a:spcBef>
                <a:spcPts val="5"/>
              </a:spcBef>
              <a:spcAft>
                <a:spcPts val="0"/>
              </a:spcAft>
              <a:buSzPts val="6000"/>
              <a:buNone/>
              <a:defRPr sz="13205"/>
            </a:lvl6pPr>
            <a:lvl7pPr lvl="6" algn="ctr" rtl="0">
              <a:spcBef>
                <a:spcPts val="5"/>
              </a:spcBef>
              <a:spcAft>
                <a:spcPts val="0"/>
              </a:spcAft>
              <a:buSzPts val="6000"/>
              <a:buNone/>
              <a:defRPr sz="13205"/>
            </a:lvl7pPr>
            <a:lvl8pPr lvl="7" algn="ctr" rtl="0">
              <a:spcBef>
                <a:spcPts val="5"/>
              </a:spcBef>
              <a:spcAft>
                <a:spcPts val="0"/>
              </a:spcAft>
              <a:buSzPts val="6000"/>
              <a:buNone/>
              <a:defRPr sz="13205"/>
            </a:lvl8pPr>
            <a:lvl9pPr lvl="8" algn="ctr" rtl="0">
              <a:spcBef>
                <a:spcPts val="5"/>
              </a:spcBef>
              <a:spcAft>
                <a:spcPts val="0"/>
              </a:spcAft>
              <a:buSzPts val="6000"/>
              <a:buNone/>
              <a:defRPr sz="13205"/>
            </a:lvl9pPr>
          </a:lstStyle>
          <a:p>
            <a:r>
              <a:t>xx%</a:t>
            </a:r>
          </a:p>
        </p:txBody>
      </p:sp>
      <p:sp>
        <p:nvSpPr>
          <p:cNvPr id="259" name="Google Shape;259;p33"/>
          <p:cNvSpPr txBox="1">
            <a:spLocks noGrp="1"/>
          </p:cNvSpPr>
          <p:nvPr>
            <p:ph type="title" idx="2" hasCustomPrompt="1"/>
          </p:nvPr>
        </p:nvSpPr>
        <p:spPr>
          <a:xfrm>
            <a:off x="8271280" y="9610246"/>
            <a:ext cx="4055083" cy="3198839"/>
          </a:xfrm>
          <a:prstGeom prst="rect">
            <a:avLst/>
          </a:prstGeom>
        </p:spPr>
        <p:txBody>
          <a:bodyPr spcFirstLastPara="1" wrap="square" lIns="91425" tIns="91425" rIns="91425" bIns="91425" anchor="ctr" anchorCtr="0">
            <a:noAutofit/>
          </a:bodyPr>
          <a:lstStyle>
            <a:lvl1pPr lvl="0" algn="ctr" rtl="0">
              <a:spcBef>
                <a:spcPts val="5"/>
              </a:spcBef>
              <a:spcAft>
                <a:spcPts val="0"/>
              </a:spcAft>
              <a:buSzPts val="6000"/>
              <a:buNone/>
              <a:defRPr sz="9905"/>
            </a:lvl1pPr>
            <a:lvl2pPr lvl="1" algn="ctr" rtl="0">
              <a:spcBef>
                <a:spcPts val="5"/>
              </a:spcBef>
              <a:spcAft>
                <a:spcPts val="0"/>
              </a:spcAft>
              <a:buSzPts val="6000"/>
              <a:buNone/>
              <a:defRPr sz="13205"/>
            </a:lvl2pPr>
            <a:lvl3pPr lvl="2" algn="ctr" rtl="0">
              <a:spcBef>
                <a:spcPts val="5"/>
              </a:spcBef>
              <a:spcAft>
                <a:spcPts val="0"/>
              </a:spcAft>
              <a:buSzPts val="6000"/>
              <a:buNone/>
              <a:defRPr sz="13205"/>
            </a:lvl3pPr>
            <a:lvl4pPr lvl="3" algn="ctr" rtl="0">
              <a:spcBef>
                <a:spcPts val="5"/>
              </a:spcBef>
              <a:spcAft>
                <a:spcPts val="0"/>
              </a:spcAft>
              <a:buSzPts val="6000"/>
              <a:buNone/>
              <a:defRPr sz="13205"/>
            </a:lvl4pPr>
            <a:lvl5pPr lvl="4" algn="ctr" rtl="0">
              <a:spcBef>
                <a:spcPts val="5"/>
              </a:spcBef>
              <a:spcAft>
                <a:spcPts val="0"/>
              </a:spcAft>
              <a:buSzPts val="6000"/>
              <a:buNone/>
              <a:defRPr sz="13205"/>
            </a:lvl5pPr>
            <a:lvl6pPr lvl="5" algn="ctr" rtl="0">
              <a:spcBef>
                <a:spcPts val="5"/>
              </a:spcBef>
              <a:spcAft>
                <a:spcPts val="0"/>
              </a:spcAft>
              <a:buSzPts val="6000"/>
              <a:buNone/>
              <a:defRPr sz="13205"/>
            </a:lvl6pPr>
            <a:lvl7pPr lvl="6" algn="ctr" rtl="0">
              <a:spcBef>
                <a:spcPts val="5"/>
              </a:spcBef>
              <a:spcAft>
                <a:spcPts val="0"/>
              </a:spcAft>
              <a:buSzPts val="6000"/>
              <a:buNone/>
              <a:defRPr sz="13205"/>
            </a:lvl7pPr>
            <a:lvl8pPr lvl="7" algn="ctr" rtl="0">
              <a:spcBef>
                <a:spcPts val="5"/>
              </a:spcBef>
              <a:spcAft>
                <a:spcPts val="0"/>
              </a:spcAft>
              <a:buSzPts val="6000"/>
              <a:buNone/>
              <a:defRPr sz="13205"/>
            </a:lvl8pPr>
            <a:lvl9pPr lvl="8" algn="ctr" rtl="0">
              <a:spcBef>
                <a:spcPts val="5"/>
              </a:spcBef>
              <a:spcAft>
                <a:spcPts val="0"/>
              </a:spcAft>
              <a:buSzPts val="6000"/>
              <a:buNone/>
              <a:defRPr sz="13205"/>
            </a:lvl9pPr>
          </a:lstStyle>
          <a:p>
            <a:r>
              <a:t>xx%</a:t>
            </a:r>
          </a:p>
        </p:txBody>
      </p:sp>
      <p:sp>
        <p:nvSpPr>
          <p:cNvPr id="260" name="Google Shape;260;p33"/>
          <p:cNvSpPr txBox="1">
            <a:spLocks noGrp="1"/>
          </p:cNvSpPr>
          <p:nvPr>
            <p:ph type="title" idx="3"/>
          </p:nvPr>
        </p:nvSpPr>
        <p:spPr>
          <a:xfrm>
            <a:off x="1176916" y="1851428"/>
            <a:ext cx="12734012" cy="3074031"/>
          </a:xfrm>
          <a:prstGeom prst="rect">
            <a:avLst/>
          </a:prstGeom>
        </p:spPr>
        <p:txBody>
          <a:bodyPr spcFirstLastPara="1" wrap="square" lIns="91425" tIns="91425" rIns="91425" bIns="91425" anchor="t" anchorCtr="0">
            <a:noAutofit/>
          </a:bodyPr>
          <a:lstStyle>
            <a:lvl1pPr lvl="0" algn="ctr"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261" name="Google Shape;261;p33"/>
          <p:cNvSpPr txBox="1">
            <a:spLocks noGrp="1"/>
          </p:cNvSpPr>
          <p:nvPr>
            <p:ph type="title" idx="4"/>
          </p:nvPr>
        </p:nvSpPr>
        <p:spPr>
          <a:xfrm>
            <a:off x="2761399" y="12954591"/>
            <a:ext cx="4055083"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62" name="Google Shape;262;p33"/>
          <p:cNvSpPr txBox="1">
            <a:spLocks noGrp="1"/>
          </p:cNvSpPr>
          <p:nvPr>
            <p:ph type="subTitle" idx="1"/>
          </p:nvPr>
        </p:nvSpPr>
        <p:spPr>
          <a:xfrm>
            <a:off x="2761399" y="14741639"/>
            <a:ext cx="4055083"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63" name="Google Shape;263;p33"/>
          <p:cNvSpPr txBox="1">
            <a:spLocks noGrp="1"/>
          </p:cNvSpPr>
          <p:nvPr>
            <p:ph type="title" idx="5"/>
          </p:nvPr>
        </p:nvSpPr>
        <p:spPr>
          <a:xfrm>
            <a:off x="8271280" y="12954591"/>
            <a:ext cx="4055083"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64" name="Google Shape;264;p33"/>
          <p:cNvSpPr txBox="1">
            <a:spLocks noGrp="1"/>
          </p:cNvSpPr>
          <p:nvPr>
            <p:ph type="subTitle" idx="6"/>
          </p:nvPr>
        </p:nvSpPr>
        <p:spPr>
          <a:xfrm>
            <a:off x="8271280" y="14741639"/>
            <a:ext cx="4055083"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grpSp>
        <p:nvGrpSpPr>
          <p:cNvPr id="265" name="Google Shape;265;p33"/>
          <p:cNvGrpSpPr/>
          <p:nvPr/>
        </p:nvGrpSpPr>
        <p:grpSpPr>
          <a:xfrm>
            <a:off x="648437" y="-359752"/>
            <a:ext cx="13606315" cy="22169111"/>
            <a:chOff x="392988" y="-86473"/>
            <a:chExt cx="8246163" cy="5328755"/>
          </a:xfrm>
        </p:grpSpPr>
        <p:grpSp>
          <p:nvGrpSpPr>
            <p:cNvPr id="266" name="Google Shape;266;p33"/>
            <p:cNvGrpSpPr/>
            <p:nvPr/>
          </p:nvGrpSpPr>
          <p:grpSpPr>
            <a:xfrm>
              <a:off x="392988" y="4971972"/>
              <a:ext cx="1131476" cy="270309"/>
              <a:chOff x="7568687" y="404216"/>
              <a:chExt cx="1131476" cy="270309"/>
            </a:xfrm>
          </p:grpSpPr>
          <p:sp>
            <p:nvSpPr>
              <p:cNvPr id="267" name="Google Shape;267;p33"/>
              <p:cNvSpPr/>
              <p:nvPr/>
            </p:nvSpPr>
            <p:spPr>
              <a:xfrm>
                <a:off x="8332963" y="404216"/>
                <a:ext cx="3672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68" name="Google Shape;268;p33"/>
              <p:cNvSpPr/>
              <p:nvPr/>
            </p:nvSpPr>
            <p:spPr>
              <a:xfrm>
                <a:off x="7568687" y="404225"/>
                <a:ext cx="7083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
          <p:nvSpPr>
            <p:cNvPr id="269" name="Google Shape;269;p33"/>
            <p:cNvSpPr/>
            <p:nvPr/>
          </p:nvSpPr>
          <p:spPr>
            <a:xfrm>
              <a:off x="7930850" y="-86473"/>
              <a:ext cx="7083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270"/>
        <p:cNvGrpSpPr/>
        <p:nvPr/>
      </p:nvGrpSpPr>
      <p:grpSpPr>
        <a:xfrm>
          <a:off x="0" y="0"/>
          <a:ext cx="0" cy="0"/>
          <a:chOff x="0" y="0"/>
          <a:chExt cx="0" cy="0"/>
        </a:xfrm>
      </p:grpSpPr>
      <p:pic>
        <p:nvPicPr>
          <p:cNvPr id="271" name="Google Shape;271;p34"/>
          <p:cNvPicPr preferRelativeResize="0"/>
          <p:nvPr/>
        </p:nvPicPr>
        <p:blipFill>
          <a:blip r:embed="rId2"/>
          <a:stretch>
            <a:fillRect/>
          </a:stretch>
        </p:blipFill>
        <p:spPr>
          <a:xfrm>
            <a:off x="0" y="0"/>
            <a:ext cx="15087762" cy="21398399"/>
          </a:xfrm>
          <a:prstGeom prst="rect">
            <a:avLst/>
          </a:prstGeom>
          <a:noFill/>
          <a:ln>
            <a:noFill/>
          </a:ln>
        </p:spPr>
      </p:pic>
      <p:sp>
        <p:nvSpPr>
          <p:cNvPr id="272" name="Google Shape;272;p34"/>
          <p:cNvSpPr txBox="1">
            <a:spLocks noGrp="1"/>
          </p:cNvSpPr>
          <p:nvPr>
            <p:ph type="title"/>
          </p:nvPr>
        </p:nvSpPr>
        <p:spPr>
          <a:xfrm>
            <a:off x="4442673" y="2195380"/>
            <a:ext cx="6202416" cy="3970155"/>
          </a:xfrm>
          <a:prstGeom prst="rect">
            <a:avLst/>
          </a:prstGeom>
        </p:spPr>
        <p:txBody>
          <a:bodyPr spcFirstLastPara="1" wrap="square" lIns="91425" tIns="91425" rIns="91425" bIns="91425" anchor="t" anchorCtr="0">
            <a:noAutofit/>
          </a:bodyPr>
          <a:lstStyle>
            <a:lvl1pPr lvl="0" algn="ctr" rtl="0">
              <a:spcBef>
                <a:spcPts val="5"/>
              </a:spcBef>
              <a:spcAft>
                <a:spcPts val="0"/>
              </a:spcAft>
              <a:buNone/>
              <a:defRPr sz="11005"/>
            </a:lvl1pPr>
            <a:lvl2pPr lvl="1" algn="ctr" rtl="0">
              <a:spcBef>
                <a:spcPts val="5"/>
              </a:spcBef>
              <a:spcAft>
                <a:spcPts val="0"/>
              </a:spcAft>
              <a:buNone/>
              <a:defRPr sz="11005"/>
            </a:lvl2pPr>
            <a:lvl3pPr lvl="2" algn="ctr" rtl="0">
              <a:spcBef>
                <a:spcPts val="5"/>
              </a:spcBef>
              <a:spcAft>
                <a:spcPts val="0"/>
              </a:spcAft>
              <a:buNone/>
              <a:defRPr sz="11005"/>
            </a:lvl3pPr>
            <a:lvl4pPr lvl="3" algn="ctr" rtl="0">
              <a:spcBef>
                <a:spcPts val="5"/>
              </a:spcBef>
              <a:spcAft>
                <a:spcPts val="0"/>
              </a:spcAft>
              <a:buNone/>
              <a:defRPr sz="11005"/>
            </a:lvl4pPr>
            <a:lvl5pPr lvl="4" algn="ctr" rtl="0">
              <a:spcBef>
                <a:spcPts val="5"/>
              </a:spcBef>
              <a:spcAft>
                <a:spcPts val="0"/>
              </a:spcAft>
              <a:buNone/>
              <a:defRPr sz="11005"/>
            </a:lvl5pPr>
            <a:lvl6pPr lvl="5" algn="ctr" rtl="0">
              <a:spcBef>
                <a:spcPts val="5"/>
              </a:spcBef>
              <a:spcAft>
                <a:spcPts val="0"/>
              </a:spcAft>
              <a:buNone/>
              <a:defRPr sz="11005"/>
            </a:lvl6pPr>
            <a:lvl7pPr lvl="6" algn="ctr" rtl="0">
              <a:spcBef>
                <a:spcPts val="5"/>
              </a:spcBef>
              <a:spcAft>
                <a:spcPts val="0"/>
              </a:spcAft>
              <a:buNone/>
              <a:defRPr sz="11005"/>
            </a:lvl7pPr>
            <a:lvl8pPr lvl="7" algn="ctr" rtl="0">
              <a:spcBef>
                <a:spcPts val="5"/>
              </a:spcBef>
              <a:spcAft>
                <a:spcPts val="0"/>
              </a:spcAft>
              <a:buNone/>
              <a:defRPr sz="11005"/>
            </a:lvl8pPr>
            <a:lvl9pPr lvl="8" algn="ctr" rtl="0">
              <a:spcBef>
                <a:spcPts val="5"/>
              </a:spcBef>
              <a:spcAft>
                <a:spcPts val="0"/>
              </a:spcAft>
              <a:buNone/>
              <a:defRPr sz="11005"/>
            </a:lvl9pPr>
          </a:lstStyle>
          <a:p/>
        </p:txBody>
      </p:sp>
      <p:sp>
        <p:nvSpPr>
          <p:cNvPr id="273" name="Google Shape;273;p34"/>
          <p:cNvSpPr txBox="1">
            <a:spLocks noGrp="1"/>
          </p:cNvSpPr>
          <p:nvPr>
            <p:ph type="title" idx="2"/>
          </p:nvPr>
        </p:nvSpPr>
        <p:spPr>
          <a:xfrm>
            <a:off x="4444568" y="6165535"/>
            <a:ext cx="6200436" cy="4354565"/>
          </a:xfrm>
          <a:prstGeom prst="rect">
            <a:avLst/>
          </a:prstGeom>
        </p:spPr>
        <p:txBody>
          <a:bodyPr spcFirstLastPara="1" wrap="square" lIns="91425" tIns="91425" rIns="91425" bIns="91425" anchor="t" anchorCtr="0">
            <a:noAutofit/>
          </a:bodyPr>
          <a:lstStyle>
            <a:lvl1pPr lvl="0" algn="ctr" rtl="0">
              <a:spcBef>
                <a:spcPts val="5"/>
              </a:spcBef>
              <a:spcAft>
                <a:spcPts val="0"/>
              </a:spcAft>
              <a:buSzPts val="1800"/>
              <a:buNone/>
              <a:defRPr sz="3075">
                <a:latin typeface="DM Sans"/>
                <a:ea typeface="DM Sans"/>
                <a:cs typeface="DM Sans"/>
                <a:sym typeface="DM Sans"/>
              </a:defRPr>
            </a:lvl1pPr>
            <a:lvl2pPr lvl="1" rtl="0">
              <a:spcBef>
                <a:spcPts val="5"/>
              </a:spcBef>
              <a:spcAft>
                <a:spcPts val="0"/>
              </a:spcAft>
              <a:buSzPts val="1800"/>
              <a:buNone/>
              <a:defRPr sz="3955"/>
            </a:lvl2pPr>
            <a:lvl3pPr lvl="2" rtl="0">
              <a:spcBef>
                <a:spcPts val="5"/>
              </a:spcBef>
              <a:spcAft>
                <a:spcPts val="0"/>
              </a:spcAft>
              <a:buSzPts val="1800"/>
              <a:buNone/>
              <a:defRPr sz="3955"/>
            </a:lvl3pPr>
            <a:lvl4pPr lvl="3" rtl="0">
              <a:spcBef>
                <a:spcPts val="5"/>
              </a:spcBef>
              <a:spcAft>
                <a:spcPts val="0"/>
              </a:spcAft>
              <a:buSzPts val="1800"/>
              <a:buNone/>
              <a:defRPr sz="3955"/>
            </a:lvl4pPr>
            <a:lvl5pPr lvl="4" rtl="0">
              <a:spcBef>
                <a:spcPts val="5"/>
              </a:spcBef>
              <a:spcAft>
                <a:spcPts val="0"/>
              </a:spcAft>
              <a:buSzPts val="1800"/>
              <a:buNone/>
              <a:defRPr sz="3955"/>
            </a:lvl5pPr>
            <a:lvl6pPr lvl="5" rtl="0">
              <a:spcBef>
                <a:spcPts val="5"/>
              </a:spcBef>
              <a:spcAft>
                <a:spcPts val="0"/>
              </a:spcAft>
              <a:buSzPts val="1800"/>
              <a:buNone/>
              <a:defRPr sz="3955"/>
            </a:lvl6pPr>
            <a:lvl7pPr lvl="6" rtl="0">
              <a:spcBef>
                <a:spcPts val="5"/>
              </a:spcBef>
              <a:spcAft>
                <a:spcPts val="0"/>
              </a:spcAft>
              <a:buSzPts val="1800"/>
              <a:buNone/>
              <a:defRPr sz="3955"/>
            </a:lvl7pPr>
            <a:lvl8pPr lvl="7" rtl="0">
              <a:spcBef>
                <a:spcPts val="5"/>
              </a:spcBef>
              <a:spcAft>
                <a:spcPts val="0"/>
              </a:spcAft>
              <a:buSzPts val="1800"/>
              <a:buNone/>
              <a:defRPr sz="3955"/>
            </a:lvl8pPr>
            <a:lvl9pPr lvl="8" rtl="0">
              <a:spcBef>
                <a:spcPts val="5"/>
              </a:spcBef>
              <a:spcAft>
                <a:spcPts val="0"/>
              </a:spcAft>
              <a:buSzPts val="1800"/>
              <a:buNone/>
              <a:defRPr sz="3955"/>
            </a:lvl9pPr>
          </a:lstStyle>
          <a:p/>
        </p:txBody>
      </p:sp>
      <p:sp>
        <p:nvSpPr>
          <p:cNvPr id="274" name="Google Shape;274;p34"/>
          <p:cNvSpPr txBox="1"/>
          <p:nvPr/>
        </p:nvSpPr>
        <p:spPr>
          <a:xfrm>
            <a:off x="4442673" y="13460793"/>
            <a:ext cx="6202416" cy="3074031"/>
          </a:xfrm>
          <a:prstGeom prst="rect">
            <a:avLst/>
          </a:prstGeom>
          <a:noFill/>
          <a:ln>
            <a:noFill/>
          </a:ln>
        </p:spPr>
        <p:txBody>
          <a:bodyPr spcFirstLastPara="1" wrap="square" lIns="51471" tIns="51471" rIns="51471" bIns="51471" anchor="t" anchorCtr="0">
            <a:noAutofit/>
          </a:bodyPr>
          <a:lstStyle/>
          <a:p>
            <a:pPr marL="0" lvl="0" indent="0" algn="ctr" rtl="0">
              <a:spcBef>
                <a:spcPts val="300"/>
              </a:spcBef>
              <a:spcAft>
                <a:spcPts val="0"/>
              </a:spcAft>
              <a:buNone/>
            </a:pPr>
            <a:r>
              <a:rPr lang="en-GB" sz="675">
                <a:solidFill>
                  <a:schemeClr val="dk1"/>
                </a:solidFill>
                <a:latin typeface="DM Sans"/>
                <a:ea typeface="DM Sans"/>
                <a:cs typeface="DM Sans"/>
                <a:sym typeface="DM Sans"/>
              </a:rPr>
              <a:t>CREDITS: This presentation template was created by </a:t>
            </a:r>
            <a:r>
              <a:rPr lang="en-GB" sz="675" b="1" u="sng">
                <a:solidFill>
                  <a:schemeClr val="dk1"/>
                </a:solidFill>
                <a:latin typeface="DM Sans"/>
                <a:ea typeface="DM Sans"/>
                <a:cs typeface="DM Sans"/>
                <a:sym typeface="DM Sans"/>
                <a:hlinkClick r:id="rId3"/>
              </a:rPr>
              <a:t>Slidesgo</a:t>
            </a:r>
            <a:r>
              <a:rPr lang="en-GB" sz="675">
                <a:solidFill>
                  <a:schemeClr val="dk1"/>
                </a:solidFill>
                <a:latin typeface="DM Sans"/>
                <a:ea typeface="DM Sans"/>
                <a:cs typeface="DM Sans"/>
                <a:sym typeface="DM Sans"/>
              </a:rPr>
              <a:t>, and includes icons by </a:t>
            </a:r>
            <a:r>
              <a:rPr lang="en-GB" sz="675" b="1" u="sng">
                <a:solidFill>
                  <a:schemeClr val="dk1"/>
                </a:solidFill>
                <a:latin typeface="DM Sans"/>
                <a:ea typeface="DM Sans"/>
                <a:cs typeface="DM Sans"/>
                <a:sym typeface="DM Sans"/>
                <a:hlinkClick r:id="rId4"/>
              </a:rPr>
              <a:t>Flaticon</a:t>
            </a:r>
            <a:r>
              <a:rPr lang="en-GB" sz="675">
                <a:solidFill>
                  <a:schemeClr val="dk1"/>
                </a:solidFill>
                <a:latin typeface="DM Sans"/>
                <a:ea typeface="DM Sans"/>
                <a:cs typeface="DM Sans"/>
                <a:sym typeface="DM Sans"/>
              </a:rPr>
              <a:t>, and infographics &amp; images by </a:t>
            </a:r>
            <a:r>
              <a:rPr lang="en-GB" sz="675" b="1" u="sng">
                <a:solidFill>
                  <a:schemeClr val="dk1"/>
                </a:solidFill>
                <a:latin typeface="DM Sans"/>
                <a:ea typeface="DM Sans"/>
                <a:cs typeface="DM Sans"/>
                <a:sym typeface="DM Sans"/>
                <a:hlinkClick r:id="rId5"/>
              </a:rPr>
              <a:t>Freepik</a:t>
            </a:r>
            <a:r>
              <a:rPr lang="en-GB" sz="675" b="1" u="sng">
                <a:solidFill>
                  <a:schemeClr val="dk1"/>
                </a:solidFill>
                <a:latin typeface="DM Sans"/>
                <a:ea typeface="DM Sans"/>
                <a:cs typeface="DM Sans"/>
                <a:sym typeface="DM Sans"/>
              </a:rPr>
              <a:t> </a:t>
            </a:r>
            <a:endParaRPr sz="675" b="1" u="sng">
              <a:solidFill>
                <a:schemeClr val="dk1"/>
              </a:solidFill>
              <a:latin typeface="DM Sans"/>
              <a:ea typeface="DM Sans"/>
              <a:cs typeface="DM Sans"/>
              <a:sym typeface="DM Sans"/>
            </a:endParaRPr>
          </a:p>
        </p:txBody>
      </p:sp>
      <p:grpSp>
        <p:nvGrpSpPr>
          <p:cNvPr id="275" name="Google Shape;275;p34"/>
          <p:cNvGrpSpPr/>
          <p:nvPr/>
        </p:nvGrpSpPr>
        <p:grpSpPr>
          <a:xfrm>
            <a:off x="-2812351" y="-11121052"/>
            <a:ext cx="20661480" cy="43773631"/>
            <a:chOff x="-1704437" y="-2673150"/>
            <a:chExt cx="12521975" cy="10521800"/>
          </a:xfrm>
        </p:grpSpPr>
        <p:pic>
          <p:nvPicPr>
            <p:cNvPr id="276" name="Google Shape;276;p34"/>
            <p:cNvPicPr preferRelativeResize="0"/>
            <p:nvPr/>
          </p:nvPicPr>
          <p:blipFill>
            <a:blip r:embed="rId6"/>
            <a:stretch>
              <a:fillRect/>
            </a:stretch>
          </p:blipFill>
          <p:spPr>
            <a:xfrm rot="10800000">
              <a:off x="7211438" y="2151800"/>
              <a:ext cx="3606100" cy="5696850"/>
            </a:xfrm>
            <a:prstGeom prst="rect">
              <a:avLst/>
            </a:prstGeom>
            <a:noFill/>
            <a:ln>
              <a:noFill/>
            </a:ln>
          </p:spPr>
        </p:pic>
        <p:pic>
          <p:nvPicPr>
            <p:cNvPr id="277" name="Google Shape;277;p34"/>
            <p:cNvPicPr preferRelativeResize="0"/>
            <p:nvPr/>
          </p:nvPicPr>
          <p:blipFill>
            <a:blip r:embed="rId6"/>
            <a:stretch>
              <a:fillRect/>
            </a:stretch>
          </p:blipFill>
          <p:spPr>
            <a:xfrm>
              <a:off x="-1704437" y="-2673150"/>
              <a:ext cx="3606100" cy="5696850"/>
            </a:xfrm>
            <a:prstGeom prst="rect">
              <a:avLst/>
            </a:prstGeom>
            <a:noFill/>
            <a:ln>
              <a:noFill/>
            </a:ln>
          </p:spPr>
        </p:pic>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78"/>
        <p:cNvGrpSpPr/>
        <p:nvPr/>
      </p:nvGrpSpPr>
      <p:grpSpPr>
        <a:xfrm>
          <a:off x="0" y="0"/>
          <a:ext cx="0" cy="0"/>
          <a:chOff x="0" y="0"/>
          <a:chExt cx="0" cy="0"/>
        </a:xfrm>
      </p:grpSpPr>
      <p:pic>
        <p:nvPicPr>
          <p:cNvPr id="279" name="Google Shape;279;p35"/>
          <p:cNvPicPr preferRelativeResize="0"/>
          <p:nvPr/>
        </p:nvPicPr>
        <p:blipFill>
          <a:blip r:embed="rId2"/>
          <a:stretch>
            <a:fillRect/>
          </a:stretch>
        </p:blipFill>
        <p:spPr>
          <a:xfrm>
            <a:off x="0" y="0"/>
            <a:ext cx="15087745" cy="21398399"/>
          </a:xfrm>
          <a:prstGeom prst="rect">
            <a:avLst/>
          </a:prstGeom>
          <a:noFill/>
          <a:ln>
            <a:noFill/>
          </a:ln>
        </p:spPr>
      </p:pic>
      <p:grpSp>
        <p:nvGrpSpPr>
          <p:cNvPr id="280" name="Google Shape;280;p35"/>
          <p:cNvGrpSpPr/>
          <p:nvPr/>
        </p:nvGrpSpPr>
        <p:grpSpPr>
          <a:xfrm>
            <a:off x="1177103" y="2243913"/>
            <a:ext cx="12733723" cy="16910464"/>
            <a:chOff x="713388" y="539366"/>
            <a:chExt cx="7717325" cy="4064742"/>
          </a:xfrm>
        </p:grpSpPr>
        <p:grpSp>
          <p:nvGrpSpPr>
            <p:cNvPr id="281" name="Google Shape;281;p35"/>
            <p:cNvGrpSpPr/>
            <p:nvPr/>
          </p:nvGrpSpPr>
          <p:grpSpPr>
            <a:xfrm flipH="1">
              <a:off x="713388" y="539366"/>
              <a:ext cx="977500" cy="270300"/>
              <a:chOff x="7453225" y="539375"/>
              <a:chExt cx="977500" cy="270300"/>
            </a:xfrm>
          </p:grpSpPr>
          <p:sp>
            <p:nvSpPr>
              <p:cNvPr id="282" name="Google Shape;282;p35"/>
              <p:cNvSpPr/>
              <p:nvPr/>
            </p:nvSpPr>
            <p:spPr>
              <a:xfrm flipH="1">
                <a:off x="7895825" y="539375"/>
                <a:ext cx="5349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83" name="Google Shape;283;p35"/>
              <p:cNvSpPr/>
              <p:nvPr/>
            </p:nvSpPr>
            <p:spPr>
              <a:xfrm flipH="1">
                <a:off x="7453225" y="539375"/>
                <a:ext cx="3672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
          <p:nvSpPr>
            <p:cNvPr id="284" name="Google Shape;284;p35"/>
            <p:cNvSpPr/>
            <p:nvPr/>
          </p:nvSpPr>
          <p:spPr>
            <a:xfrm flipH="1">
              <a:off x="7536113" y="4333809"/>
              <a:ext cx="8946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85"/>
        <p:cNvGrpSpPr/>
        <p:nvPr/>
      </p:nvGrpSpPr>
      <p:grpSpPr>
        <a:xfrm>
          <a:off x="0" y="0"/>
          <a:ext cx="0" cy="0"/>
          <a:chOff x="0" y="0"/>
          <a:chExt cx="0" cy="0"/>
        </a:xfrm>
      </p:grpSpPr>
      <p:pic>
        <p:nvPicPr>
          <p:cNvPr id="286" name="Google Shape;286;p36"/>
          <p:cNvPicPr preferRelativeResize="0"/>
          <p:nvPr/>
        </p:nvPicPr>
        <p:blipFill>
          <a:blip r:embed="rId2"/>
          <a:stretch>
            <a:fillRect/>
          </a:stretch>
        </p:blipFill>
        <p:spPr>
          <a:xfrm>
            <a:off x="0" y="0"/>
            <a:ext cx="15087762" cy="21398419"/>
          </a:xfrm>
          <a:prstGeom prst="rect">
            <a:avLst/>
          </a:prstGeom>
          <a:noFill/>
          <a:ln>
            <a:noFill/>
          </a:ln>
        </p:spPr>
      </p:pic>
      <p:grpSp>
        <p:nvGrpSpPr>
          <p:cNvPr id="287" name="Google Shape;287;p36"/>
          <p:cNvGrpSpPr/>
          <p:nvPr/>
        </p:nvGrpSpPr>
        <p:grpSpPr>
          <a:xfrm flipH="1">
            <a:off x="508309" y="19154306"/>
            <a:ext cx="1612892" cy="1124524"/>
            <a:chOff x="7453225" y="539375"/>
            <a:chExt cx="977500" cy="270300"/>
          </a:xfrm>
        </p:grpSpPr>
        <p:sp>
          <p:nvSpPr>
            <p:cNvPr id="288" name="Google Shape;288;p36"/>
            <p:cNvSpPr/>
            <p:nvPr/>
          </p:nvSpPr>
          <p:spPr>
            <a:xfrm flipH="1">
              <a:off x="7895825" y="539375"/>
              <a:ext cx="5349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89" name="Google Shape;289;p36"/>
            <p:cNvSpPr/>
            <p:nvPr/>
          </p:nvSpPr>
          <p:spPr>
            <a:xfrm flipH="1">
              <a:off x="7453225" y="539375"/>
              <a:ext cx="3672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
        <p:nvSpPr>
          <p:cNvPr id="290" name="Google Shape;290;p36"/>
          <p:cNvSpPr/>
          <p:nvPr/>
        </p:nvSpPr>
        <p:spPr>
          <a:xfrm>
            <a:off x="13653918" y="1119390"/>
            <a:ext cx="882594" cy="1124524"/>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a:blip r:embed="rId2"/>
          <a:stretch>
            <a:fillRect/>
          </a:stretch>
        </p:blipFill>
        <p:spPr>
          <a:xfrm>
            <a:off x="41" y="0"/>
            <a:ext cx="15087762" cy="21398399"/>
          </a:xfrm>
          <a:prstGeom prst="rect">
            <a:avLst/>
          </a:prstGeom>
          <a:noFill/>
          <a:ln>
            <a:noFill/>
          </a:ln>
        </p:spPr>
      </p:pic>
      <p:sp>
        <p:nvSpPr>
          <p:cNvPr id="23" name="Google Shape;23;p5"/>
          <p:cNvSpPr txBox="1">
            <a:spLocks noGrp="1"/>
          </p:cNvSpPr>
          <p:nvPr>
            <p:ph type="title"/>
          </p:nvPr>
        </p:nvSpPr>
        <p:spPr>
          <a:xfrm>
            <a:off x="1176916" y="1851428"/>
            <a:ext cx="12734012" cy="3081519"/>
          </a:xfrm>
          <a:prstGeom prst="rect">
            <a:avLst/>
          </a:prstGeom>
        </p:spPr>
        <p:txBody>
          <a:bodyPr spcFirstLastPara="1" wrap="square" lIns="91425" tIns="91425" rIns="91425" bIns="91425" anchor="t" anchorCtr="0">
            <a:noAutofit/>
          </a:bodyPr>
          <a:lstStyle>
            <a:lvl1pPr lvl="0" algn="ctr">
              <a:spcBef>
                <a:spcPts val="5"/>
              </a:spcBef>
              <a:spcAft>
                <a:spcPts val="0"/>
              </a:spcAft>
              <a:buSzPts val="3600"/>
              <a:buNone/>
              <a:defRPr/>
            </a:lvl1pPr>
            <a:lvl2pPr lvl="1">
              <a:spcBef>
                <a:spcPts val="5"/>
              </a:spcBef>
              <a:spcAft>
                <a:spcPts val="0"/>
              </a:spcAft>
              <a:buSzPts val="3600"/>
              <a:buNone/>
              <a:defRPr/>
            </a:lvl2pPr>
            <a:lvl3pPr lvl="2">
              <a:spcBef>
                <a:spcPts val="5"/>
              </a:spcBef>
              <a:spcAft>
                <a:spcPts val="0"/>
              </a:spcAft>
              <a:buSzPts val="3600"/>
              <a:buNone/>
              <a:defRPr/>
            </a:lvl3pPr>
            <a:lvl4pPr lvl="3">
              <a:spcBef>
                <a:spcPts val="5"/>
              </a:spcBef>
              <a:spcAft>
                <a:spcPts val="0"/>
              </a:spcAft>
              <a:buSzPts val="3600"/>
              <a:buNone/>
              <a:defRPr/>
            </a:lvl4pPr>
            <a:lvl5pPr lvl="4">
              <a:spcBef>
                <a:spcPts val="5"/>
              </a:spcBef>
              <a:spcAft>
                <a:spcPts val="0"/>
              </a:spcAft>
              <a:buSzPts val="3600"/>
              <a:buNone/>
              <a:defRPr/>
            </a:lvl5pPr>
            <a:lvl6pPr lvl="5">
              <a:spcBef>
                <a:spcPts val="5"/>
              </a:spcBef>
              <a:spcAft>
                <a:spcPts val="0"/>
              </a:spcAft>
              <a:buSzPts val="3600"/>
              <a:buNone/>
              <a:defRPr/>
            </a:lvl6pPr>
            <a:lvl7pPr lvl="6">
              <a:spcBef>
                <a:spcPts val="5"/>
              </a:spcBef>
              <a:spcAft>
                <a:spcPts val="0"/>
              </a:spcAft>
              <a:buSzPts val="3600"/>
              <a:buNone/>
              <a:defRPr/>
            </a:lvl7pPr>
            <a:lvl8pPr lvl="7">
              <a:spcBef>
                <a:spcPts val="5"/>
              </a:spcBef>
              <a:spcAft>
                <a:spcPts val="0"/>
              </a:spcAft>
              <a:buSzPts val="3600"/>
              <a:buNone/>
              <a:defRPr/>
            </a:lvl8pPr>
            <a:lvl9pPr lvl="8">
              <a:spcBef>
                <a:spcPts val="5"/>
              </a:spcBef>
              <a:spcAft>
                <a:spcPts val="0"/>
              </a:spcAft>
              <a:buSzPts val="3600"/>
              <a:buNone/>
              <a:defRPr/>
            </a:lvl9pPr>
          </a:lstStyle>
          <a:p/>
        </p:txBody>
      </p:sp>
      <p:sp>
        <p:nvSpPr>
          <p:cNvPr id="24" name="Google Shape;24;p5"/>
          <p:cNvSpPr txBox="1">
            <a:spLocks noGrp="1"/>
          </p:cNvSpPr>
          <p:nvPr>
            <p:ph type="title" idx="2"/>
          </p:nvPr>
        </p:nvSpPr>
        <p:spPr>
          <a:xfrm>
            <a:off x="2420328" y="12457745"/>
            <a:ext cx="4616914"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5" name="Google Shape;25;p5"/>
          <p:cNvSpPr txBox="1">
            <a:spLocks noGrp="1"/>
          </p:cNvSpPr>
          <p:nvPr>
            <p:ph type="subTitle" idx="1"/>
          </p:nvPr>
        </p:nvSpPr>
        <p:spPr>
          <a:xfrm>
            <a:off x="2420328" y="14477873"/>
            <a:ext cx="4616914" cy="4354565"/>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sp>
        <p:nvSpPr>
          <p:cNvPr id="26" name="Google Shape;26;p5"/>
          <p:cNvSpPr txBox="1">
            <a:spLocks noGrp="1"/>
          </p:cNvSpPr>
          <p:nvPr>
            <p:ph type="title" idx="3"/>
          </p:nvPr>
        </p:nvSpPr>
        <p:spPr>
          <a:xfrm>
            <a:off x="8050572" y="12457745"/>
            <a:ext cx="4616914"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p:txBody>
      </p:sp>
      <p:sp>
        <p:nvSpPr>
          <p:cNvPr id="27" name="Google Shape;27;p5"/>
          <p:cNvSpPr txBox="1">
            <a:spLocks noGrp="1"/>
          </p:cNvSpPr>
          <p:nvPr>
            <p:ph type="subTitle" idx="4"/>
          </p:nvPr>
        </p:nvSpPr>
        <p:spPr>
          <a:xfrm>
            <a:off x="8050572" y="14477873"/>
            <a:ext cx="4616914" cy="4354565"/>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p:txBody>
      </p:sp>
      <p:grpSp>
        <p:nvGrpSpPr>
          <p:cNvPr id="28" name="Google Shape;28;p5"/>
          <p:cNvGrpSpPr/>
          <p:nvPr/>
        </p:nvGrpSpPr>
        <p:grpSpPr>
          <a:xfrm>
            <a:off x="345101" y="-483112"/>
            <a:ext cx="14005556" cy="22403002"/>
            <a:chOff x="209150" y="-116125"/>
            <a:chExt cx="8488125" cy="5384975"/>
          </a:xfrm>
        </p:grpSpPr>
        <p:sp>
          <p:nvSpPr>
            <p:cNvPr id="29" name="Google Shape;29;p5"/>
            <p:cNvSpPr/>
            <p:nvPr/>
          </p:nvSpPr>
          <p:spPr>
            <a:xfrm>
              <a:off x="1201050" y="4998550"/>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30" name="Google Shape;30;p5"/>
            <p:cNvSpPr/>
            <p:nvPr/>
          </p:nvSpPr>
          <p:spPr>
            <a:xfrm>
              <a:off x="209150" y="4998550"/>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31" name="Google Shape;31;p5"/>
            <p:cNvSpPr/>
            <p:nvPr/>
          </p:nvSpPr>
          <p:spPr>
            <a:xfrm>
              <a:off x="8311175" y="-11612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2"/>
        <p:cNvGrpSpPr/>
        <p:nvPr/>
      </p:nvGrpSpPr>
      <p:grpSpPr>
        <a:xfrm>
          <a:off x="0" y="0"/>
          <a:ext cx="0" cy="0"/>
          <a:chOff x="0" y="0"/>
          <a:chExt cx="0" cy="0"/>
        </a:xfrm>
      </p:grpSpPr>
      <p:pic>
        <p:nvPicPr>
          <p:cNvPr id="33" name="Google Shape;33;p6"/>
          <p:cNvPicPr preferRelativeResize="0"/>
          <p:nvPr/>
        </p:nvPicPr>
        <p:blipFill>
          <a:blip r:embed="rId2"/>
          <a:stretch>
            <a:fillRect/>
          </a:stretch>
        </p:blipFill>
        <p:spPr>
          <a:xfrm>
            <a:off x="5693" y="0"/>
            <a:ext cx="15087762" cy="21398399"/>
          </a:xfrm>
          <a:prstGeom prst="rect">
            <a:avLst/>
          </a:prstGeom>
          <a:noFill/>
          <a:ln>
            <a:noFill/>
          </a:ln>
        </p:spPr>
      </p:pic>
      <p:sp>
        <p:nvSpPr>
          <p:cNvPr id="34" name="Google Shape;34;p6"/>
          <p:cNvSpPr txBox="1">
            <a:spLocks noGrp="1"/>
          </p:cNvSpPr>
          <p:nvPr>
            <p:ph type="title"/>
          </p:nvPr>
        </p:nvSpPr>
        <p:spPr>
          <a:xfrm>
            <a:off x="1176916" y="1851428"/>
            <a:ext cx="12734012" cy="3074031"/>
          </a:xfrm>
          <a:prstGeom prst="rect">
            <a:avLst/>
          </a:prstGeom>
        </p:spPr>
        <p:txBody>
          <a:bodyPr spcFirstLastPara="1" wrap="square" lIns="91425" tIns="91425" rIns="91425" bIns="91425" anchor="t" anchorCtr="0">
            <a:noAutofit/>
          </a:bodyPr>
          <a:lstStyle>
            <a:lvl1pPr lvl="0">
              <a:spcBef>
                <a:spcPts val="5"/>
              </a:spcBef>
              <a:spcAft>
                <a:spcPts val="0"/>
              </a:spcAft>
              <a:buSzPts val="3600"/>
              <a:buNone/>
              <a:defRPr/>
            </a:lvl1pPr>
            <a:lvl2pPr lvl="1">
              <a:spcBef>
                <a:spcPts val="5"/>
              </a:spcBef>
              <a:spcAft>
                <a:spcPts val="0"/>
              </a:spcAft>
              <a:buSzPts val="3600"/>
              <a:buNone/>
              <a:defRPr/>
            </a:lvl2pPr>
            <a:lvl3pPr lvl="2">
              <a:spcBef>
                <a:spcPts val="5"/>
              </a:spcBef>
              <a:spcAft>
                <a:spcPts val="0"/>
              </a:spcAft>
              <a:buSzPts val="3600"/>
              <a:buNone/>
              <a:defRPr/>
            </a:lvl3pPr>
            <a:lvl4pPr lvl="3">
              <a:spcBef>
                <a:spcPts val="5"/>
              </a:spcBef>
              <a:spcAft>
                <a:spcPts val="0"/>
              </a:spcAft>
              <a:buSzPts val="3600"/>
              <a:buNone/>
              <a:defRPr/>
            </a:lvl4pPr>
            <a:lvl5pPr lvl="4">
              <a:spcBef>
                <a:spcPts val="5"/>
              </a:spcBef>
              <a:spcAft>
                <a:spcPts val="0"/>
              </a:spcAft>
              <a:buSzPts val="3600"/>
              <a:buNone/>
              <a:defRPr/>
            </a:lvl5pPr>
            <a:lvl6pPr lvl="5">
              <a:spcBef>
                <a:spcPts val="5"/>
              </a:spcBef>
              <a:spcAft>
                <a:spcPts val="0"/>
              </a:spcAft>
              <a:buSzPts val="3600"/>
              <a:buNone/>
              <a:defRPr/>
            </a:lvl6pPr>
            <a:lvl7pPr lvl="6">
              <a:spcBef>
                <a:spcPts val="5"/>
              </a:spcBef>
              <a:spcAft>
                <a:spcPts val="0"/>
              </a:spcAft>
              <a:buSzPts val="3600"/>
              <a:buNone/>
              <a:defRPr/>
            </a:lvl7pPr>
            <a:lvl8pPr lvl="7">
              <a:spcBef>
                <a:spcPts val="5"/>
              </a:spcBef>
              <a:spcAft>
                <a:spcPts val="0"/>
              </a:spcAft>
              <a:buSzPts val="3600"/>
              <a:buNone/>
              <a:defRPr/>
            </a:lvl8pPr>
            <a:lvl9pPr lvl="8">
              <a:spcBef>
                <a:spcPts val="5"/>
              </a:spcBef>
              <a:spcAft>
                <a:spcPts val="0"/>
              </a:spcAft>
              <a:buSzPts val="3600"/>
              <a:buNone/>
              <a:defRPr/>
            </a:lvl9pPr>
          </a:lstStyle>
          <a:p/>
        </p:txBody>
      </p:sp>
      <p:grpSp>
        <p:nvGrpSpPr>
          <p:cNvPr id="35" name="Google Shape;35;p6"/>
          <p:cNvGrpSpPr/>
          <p:nvPr/>
        </p:nvGrpSpPr>
        <p:grpSpPr>
          <a:xfrm>
            <a:off x="494222" y="-446502"/>
            <a:ext cx="2077042" cy="1124524"/>
            <a:chOff x="826350" y="664175"/>
            <a:chExt cx="1258800" cy="270300"/>
          </a:xfrm>
        </p:grpSpPr>
        <p:sp>
          <p:nvSpPr>
            <p:cNvPr id="36" name="Google Shape;36;p6"/>
            <p:cNvSpPr/>
            <p:nvPr/>
          </p:nvSpPr>
          <p:spPr>
            <a:xfrm>
              <a:off x="826350" y="664175"/>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37" name="Google Shape;37;p6"/>
            <p:cNvSpPr/>
            <p:nvPr/>
          </p:nvSpPr>
          <p:spPr>
            <a:xfrm>
              <a:off x="1699050" y="66417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pic>
        <p:nvPicPr>
          <p:cNvPr id="39" name="Google Shape;39;p7"/>
          <p:cNvPicPr preferRelativeResize="0"/>
          <p:nvPr/>
        </p:nvPicPr>
        <p:blipFill>
          <a:blip r:embed="rId2"/>
          <a:stretch>
            <a:fillRect/>
          </a:stretch>
        </p:blipFill>
        <p:spPr>
          <a:xfrm>
            <a:off x="0" y="0"/>
            <a:ext cx="15087762" cy="21398399"/>
          </a:xfrm>
          <a:prstGeom prst="rect">
            <a:avLst/>
          </a:prstGeom>
          <a:noFill/>
          <a:ln>
            <a:noFill/>
          </a:ln>
        </p:spPr>
      </p:pic>
      <p:sp>
        <p:nvSpPr>
          <p:cNvPr id="40" name="Google Shape;40;p7"/>
          <p:cNvSpPr txBox="1">
            <a:spLocks noGrp="1"/>
          </p:cNvSpPr>
          <p:nvPr>
            <p:ph type="title"/>
          </p:nvPr>
        </p:nvSpPr>
        <p:spPr>
          <a:xfrm>
            <a:off x="2829450" y="4851822"/>
            <a:ext cx="9428861" cy="3081519"/>
          </a:xfrm>
          <a:prstGeom prst="rect">
            <a:avLst/>
          </a:prstGeom>
        </p:spPr>
        <p:txBody>
          <a:bodyPr spcFirstLastPara="1" wrap="square" lIns="91425" tIns="91425" rIns="91425" bIns="91425" anchor="b"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p:txBody>
      </p:sp>
      <p:sp>
        <p:nvSpPr>
          <p:cNvPr id="41" name="Google Shape;41;p7"/>
          <p:cNvSpPr txBox="1">
            <a:spLocks noGrp="1"/>
          </p:cNvSpPr>
          <p:nvPr>
            <p:ph type="body" idx="1"/>
          </p:nvPr>
        </p:nvSpPr>
        <p:spPr>
          <a:xfrm>
            <a:off x="2829450" y="7795012"/>
            <a:ext cx="9428861" cy="8751564"/>
          </a:xfrm>
          <a:prstGeom prst="rect">
            <a:avLst/>
          </a:prstGeom>
        </p:spPr>
        <p:txBody>
          <a:bodyPr spcFirstLastPara="1" wrap="square" lIns="91425" tIns="91425" rIns="91425" bIns="91425" anchor="t" anchorCtr="0">
            <a:noAutofit/>
          </a:bodyPr>
          <a:lstStyle>
            <a:lvl1pPr marL="1005205" lvl="0" indent="-641985" rtl="0">
              <a:spcBef>
                <a:spcPts val="5"/>
              </a:spcBef>
              <a:spcAft>
                <a:spcPts val="0"/>
              </a:spcAft>
              <a:buSzPts val="1000"/>
              <a:buFont typeface="DM Sans Medium"/>
              <a:buChar char="●"/>
              <a:defRPr/>
            </a:lvl1pPr>
            <a:lvl2pPr marL="2011680" lvl="1" indent="-697865" rtl="0">
              <a:spcBef>
                <a:spcPts val="5"/>
              </a:spcBef>
              <a:spcAft>
                <a:spcPts val="0"/>
              </a:spcAft>
              <a:buSzPts val="1400"/>
              <a:buFont typeface="Open Sans Medium"/>
              <a:buChar char="○"/>
              <a:defRPr/>
            </a:lvl2pPr>
            <a:lvl3pPr marL="3016885" lvl="2" indent="-697865" rtl="0">
              <a:spcBef>
                <a:spcPts val="5"/>
              </a:spcBef>
              <a:spcAft>
                <a:spcPts val="0"/>
              </a:spcAft>
              <a:buSzPts val="1400"/>
              <a:buFont typeface="Open Sans Medium"/>
              <a:buChar char="■"/>
              <a:defRPr/>
            </a:lvl3pPr>
            <a:lvl4pPr marL="4023360" lvl="3" indent="-697865" rtl="0">
              <a:spcBef>
                <a:spcPts val="5"/>
              </a:spcBef>
              <a:spcAft>
                <a:spcPts val="0"/>
              </a:spcAft>
              <a:buSzPts val="1400"/>
              <a:buFont typeface="Open Sans Medium"/>
              <a:buChar char="●"/>
              <a:defRPr/>
            </a:lvl4pPr>
            <a:lvl5pPr marL="5028565" lvl="4" indent="-697865" rtl="0">
              <a:spcBef>
                <a:spcPts val="5"/>
              </a:spcBef>
              <a:spcAft>
                <a:spcPts val="0"/>
              </a:spcAft>
              <a:buSzPts val="1400"/>
              <a:buFont typeface="Open Sans Medium"/>
              <a:buChar char="○"/>
              <a:defRPr/>
            </a:lvl5pPr>
            <a:lvl6pPr marL="6035675" lvl="5" indent="-697865" rtl="0">
              <a:spcBef>
                <a:spcPts val="5"/>
              </a:spcBef>
              <a:spcAft>
                <a:spcPts val="0"/>
              </a:spcAft>
              <a:buSzPts val="1400"/>
              <a:buFont typeface="Open Sans Medium"/>
              <a:buChar char="■"/>
              <a:defRPr/>
            </a:lvl6pPr>
            <a:lvl7pPr marL="7040245" lvl="6" indent="-697865" rtl="0">
              <a:spcBef>
                <a:spcPts val="5"/>
              </a:spcBef>
              <a:spcAft>
                <a:spcPts val="0"/>
              </a:spcAft>
              <a:buSzPts val="1400"/>
              <a:buFont typeface="Open Sans Medium"/>
              <a:buChar char="●"/>
              <a:defRPr/>
            </a:lvl7pPr>
            <a:lvl8pPr marL="8047355" lvl="7" indent="-697865" rtl="0">
              <a:spcBef>
                <a:spcPts val="5"/>
              </a:spcBef>
              <a:spcAft>
                <a:spcPts val="0"/>
              </a:spcAft>
              <a:buSzPts val="1400"/>
              <a:buFont typeface="Open Sans Medium"/>
              <a:buChar char="○"/>
              <a:defRPr/>
            </a:lvl8pPr>
            <a:lvl9pPr marL="9051925" lvl="8" indent="-697865" rtl="0">
              <a:spcBef>
                <a:spcPts val="5"/>
              </a:spcBef>
              <a:spcAft>
                <a:spcPts val="0"/>
              </a:spcAft>
              <a:buSzPts val="1400"/>
              <a:buFont typeface="Open Sans Medium"/>
              <a:buChar char="■"/>
              <a:defRPr/>
            </a:lvl9pPr>
          </a:lstStyle>
          <a:p/>
        </p:txBody>
      </p:sp>
      <p:grpSp>
        <p:nvGrpSpPr>
          <p:cNvPr id="42" name="Google Shape;42;p7"/>
          <p:cNvGrpSpPr/>
          <p:nvPr/>
        </p:nvGrpSpPr>
        <p:grpSpPr>
          <a:xfrm>
            <a:off x="-262848" y="-535220"/>
            <a:ext cx="15588088" cy="22436700"/>
            <a:chOff x="-159300" y="-128650"/>
            <a:chExt cx="9447225" cy="5393075"/>
          </a:xfrm>
        </p:grpSpPr>
        <p:sp>
          <p:nvSpPr>
            <p:cNvPr id="43" name="Google Shape;43;p7"/>
            <p:cNvSpPr/>
            <p:nvPr/>
          </p:nvSpPr>
          <p:spPr>
            <a:xfrm>
              <a:off x="8901825" y="499412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44" name="Google Shape;44;p7"/>
            <p:cNvSpPr/>
            <p:nvPr/>
          </p:nvSpPr>
          <p:spPr>
            <a:xfrm>
              <a:off x="8392100" y="499412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45" name="Google Shape;45;p7"/>
            <p:cNvSpPr/>
            <p:nvPr/>
          </p:nvSpPr>
          <p:spPr>
            <a:xfrm>
              <a:off x="-159300" y="-128650"/>
              <a:ext cx="15030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pic>
        <p:nvPicPr>
          <p:cNvPr id="47" name="Google Shape;47;p8"/>
          <p:cNvPicPr preferRelativeResize="0"/>
          <p:nvPr/>
        </p:nvPicPr>
        <p:blipFill>
          <a:blip r:embed="rId2"/>
          <a:stretch>
            <a:fillRect/>
          </a:stretch>
        </p:blipFill>
        <p:spPr>
          <a:xfrm>
            <a:off x="0" y="0"/>
            <a:ext cx="15087762" cy="21398399"/>
          </a:xfrm>
          <a:prstGeom prst="rect">
            <a:avLst/>
          </a:prstGeom>
          <a:noFill/>
          <a:ln>
            <a:noFill/>
          </a:ln>
        </p:spPr>
      </p:pic>
      <p:sp>
        <p:nvSpPr>
          <p:cNvPr id="48" name="Google Shape;48;p8"/>
          <p:cNvSpPr txBox="1">
            <a:spLocks noGrp="1"/>
          </p:cNvSpPr>
          <p:nvPr>
            <p:ph type="title"/>
          </p:nvPr>
        </p:nvSpPr>
        <p:spPr>
          <a:xfrm>
            <a:off x="5629448" y="6472563"/>
            <a:ext cx="7418645" cy="8453272"/>
          </a:xfrm>
          <a:prstGeom prst="rect">
            <a:avLst/>
          </a:prstGeom>
        </p:spPr>
        <p:txBody>
          <a:bodyPr spcFirstLastPara="1" wrap="square" lIns="91425" tIns="91425" rIns="91425" bIns="91425" anchor="ctr" anchorCtr="0">
            <a:noAutofit/>
          </a:bodyPr>
          <a:lstStyle>
            <a:lvl1pPr lvl="0">
              <a:spcBef>
                <a:spcPts val="5"/>
              </a:spcBef>
              <a:spcAft>
                <a:spcPts val="0"/>
              </a:spcAft>
              <a:buSzPts val="4800"/>
              <a:buNone/>
              <a:defRPr sz="13205"/>
            </a:lvl1pPr>
            <a:lvl2pPr lvl="1">
              <a:spcBef>
                <a:spcPts val="5"/>
              </a:spcBef>
              <a:spcAft>
                <a:spcPts val="0"/>
              </a:spcAft>
              <a:buSzPts val="4800"/>
              <a:buNone/>
              <a:defRPr sz="10565"/>
            </a:lvl2pPr>
            <a:lvl3pPr lvl="2">
              <a:spcBef>
                <a:spcPts val="5"/>
              </a:spcBef>
              <a:spcAft>
                <a:spcPts val="0"/>
              </a:spcAft>
              <a:buSzPts val="4800"/>
              <a:buNone/>
              <a:defRPr sz="10565"/>
            </a:lvl3pPr>
            <a:lvl4pPr lvl="3">
              <a:spcBef>
                <a:spcPts val="5"/>
              </a:spcBef>
              <a:spcAft>
                <a:spcPts val="0"/>
              </a:spcAft>
              <a:buSzPts val="4800"/>
              <a:buNone/>
              <a:defRPr sz="10565"/>
            </a:lvl4pPr>
            <a:lvl5pPr lvl="4">
              <a:spcBef>
                <a:spcPts val="5"/>
              </a:spcBef>
              <a:spcAft>
                <a:spcPts val="0"/>
              </a:spcAft>
              <a:buSzPts val="4800"/>
              <a:buNone/>
              <a:defRPr sz="10565"/>
            </a:lvl5pPr>
            <a:lvl6pPr lvl="5">
              <a:spcBef>
                <a:spcPts val="5"/>
              </a:spcBef>
              <a:spcAft>
                <a:spcPts val="0"/>
              </a:spcAft>
              <a:buSzPts val="4800"/>
              <a:buNone/>
              <a:defRPr sz="10565"/>
            </a:lvl6pPr>
            <a:lvl7pPr lvl="6">
              <a:spcBef>
                <a:spcPts val="5"/>
              </a:spcBef>
              <a:spcAft>
                <a:spcPts val="0"/>
              </a:spcAft>
              <a:buSzPts val="4800"/>
              <a:buNone/>
              <a:defRPr sz="10565"/>
            </a:lvl7pPr>
            <a:lvl8pPr lvl="7">
              <a:spcBef>
                <a:spcPts val="5"/>
              </a:spcBef>
              <a:spcAft>
                <a:spcPts val="0"/>
              </a:spcAft>
              <a:buSzPts val="4800"/>
              <a:buNone/>
              <a:defRPr sz="10565"/>
            </a:lvl8pPr>
            <a:lvl9pPr lvl="8">
              <a:spcBef>
                <a:spcPts val="5"/>
              </a:spcBef>
              <a:spcAft>
                <a:spcPts val="0"/>
              </a:spcAft>
              <a:buSzPts val="4800"/>
              <a:buNone/>
              <a:defRPr sz="10565"/>
            </a:lvl9pPr>
          </a:lstStyle>
          <a:p/>
        </p:txBody>
      </p:sp>
      <p:pic>
        <p:nvPicPr>
          <p:cNvPr id="49" name="Google Shape;49;p8"/>
          <p:cNvPicPr preferRelativeResize="0"/>
          <p:nvPr/>
        </p:nvPicPr>
        <p:blipFill>
          <a:blip r:embed="rId3"/>
          <a:stretch>
            <a:fillRect/>
          </a:stretch>
        </p:blipFill>
        <p:spPr>
          <a:xfrm>
            <a:off x="-1676489" y="0"/>
            <a:ext cx="5372187" cy="21398399"/>
          </a:xfrm>
          <a:prstGeom prst="rect">
            <a:avLst/>
          </a:prstGeom>
          <a:noFill/>
          <a:ln>
            <a:noFill/>
          </a:ln>
        </p:spPr>
      </p:pic>
      <p:grpSp>
        <p:nvGrpSpPr>
          <p:cNvPr id="50" name="Google Shape;50;p8"/>
          <p:cNvGrpSpPr/>
          <p:nvPr/>
        </p:nvGrpSpPr>
        <p:grpSpPr>
          <a:xfrm>
            <a:off x="2812043" y="2243951"/>
            <a:ext cx="11098803" cy="16910393"/>
            <a:chOff x="1704250" y="539375"/>
            <a:chExt cx="6726475" cy="4064725"/>
          </a:xfrm>
        </p:grpSpPr>
        <p:grpSp>
          <p:nvGrpSpPr>
            <p:cNvPr id="51" name="Google Shape;51;p8"/>
            <p:cNvGrpSpPr/>
            <p:nvPr/>
          </p:nvGrpSpPr>
          <p:grpSpPr>
            <a:xfrm>
              <a:off x="7171925" y="539375"/>
              <a:ext cx="1258800" cy="270300"/>
              <a:chOff x="826350" y="664175"/>
              <a:chExt cx="1258800" cy="270300"/>
            </a:xfrm>
          </p:grpSpPr>
          <p:sp>
            <p:nvSpPr>
              <p:cNvPr id="52" name="Google Shape;52;p8"/>
              <p:cNvSpPr/>
              <p:nvPr/>
            </p:nvSpPr>
            <p:spPr>
              <a:xfrm>
                <a:off x="826350" y="664175"/>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53" name="Google Shape;53;p8"/>
              <p:cNvSpPr/>
              <p:nvPr/>
            </p:nvSpPr>
            <p:spPr>
              <a:xfrm>
                <a:off x="1699050" y="66417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grpSp>
          <p:nvGrpSpPr>
            <p:cNvPr id="54" name="Google Shape;54;p8"/>
            <p:cNvGrpSpPr/>
            <p:nvPr/>
          </p:nvGrpSpPr>
          <p:grpSpPr>
            <a:xfrm>
              <a:off x="1704250" y="4333800"/>
              <a:ext cx="1258800" cy="270300"/>
              <a:chOff x="826350" y="664175"/>
              <a:chExt cx="1258800" cy="270300"/>
            </a:xfrm>
          </p:grpSpPr>
          <p:sp>
            <p:nvSpPr>
              <p:cNvPr id="55" name="Google Shape;55;p8"/>
              <p:cNvSpPr/>
              <p:nvPr/>
            </p:nvSpPr>
            <p:spPr>
              <a:xfrm>
                <a:off x="826350" y="664175"/>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56" name="Google Shape;56;p8"/>
              <p:cNvSpPr/>
              <p:nvPr/>
            </p:nvSpPr>
            <p:spPr>
              <a:xfrm>
                <a:off x="1699050" y="66417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pic>
        <p:nvPicPr>
          <p:cNvPr id="58" name="Google Shape;58;p9"/>
          <p:cNvPicPr preferRelativeResize="0"/>
          <p:nvPr/>
        </p:nvPicPr>
        <p:blipFill>
          <a:blip r:embed="rId2"/>
          <a:stretch>
            <a:fillRect/>
          </a:stretch>
        </p:blipFill>
        <p:spPr>
          <a:xfrm flipH="1">
            <a:off x="5693" y="0"/>
            <a:ext cx="15087762" cy="21398399"/>
          </a:xfrm>
          <a:prstGeom prst="rect">
            <a:avLst/>
          </a:prstGeom>
          <a:noFill/>
          <a:ln>
            <a:noFill/>
          </a:ln>
        </p:spPr>
      </p:pic>
      <p:sp>
        <p:nvSpPr>
          <p:cNvPr id="59" name="Google Shape;59;p9"/>
          <p:cNvSpPr txBox="1">
            <a:spLocks noGrp="1"/>
          </p:cNvSpPr>
          <p:nvPr>
            <p:ph type="title"/>
          </p:nvPr>
        </p:nvSpPr>
        <p:spPr>
          <a:xfrm>
            <a:off x="3794752" y="7177107"/>
            <a:ext cx="7498340" cy="3074031"/>
          </a:xfrm>
          <a:prstGeom prst="rect">
            <a:avLst/>
          </a:prstGeom>
        </p:spPr>
        <p:txBody>
          <a:bodyPr spcFirstLastPara="1" wrap="square" lIns="91425" tIns="91425" rIns="91425" bIns="91425" anchor="t" anchorCtr="0">
            <a:noAutofit/>
          </a:bodyPr>
          <a:lstStyle>
            <a:lvl1pPr lvl="0" algn="ctr">
              <a:spcBef>
                <a:spcPts val="5"/>
              </a:spcBef>
              <a:spcAft>
                <a:spcPts val="0"/>
              </a:spcAft>
              <a:buSzPts val="4200"/>
              <a:buNone/>
              <a:defRPr/>
            </a:lvl1pPr>
            <a:lvl2pPr lvl="1" algn="ctr">
              <a:spcBef>
                <a:spcPts val="5"/>
              </a:spcBef>
              <a:spcAft>
                <a:spcPts val="0"/>
              </a:spcAft>
              <a:buSzPts val="4200"/>
              <a:buNone/>
              <a:defRPr sz="9245"/>
            </a:lvl2pPr>
            <a:lvl3pPr lvl="2" algn="ctr">
              <a:spcBef>
                <a:spcPts val="5"/>
              </a:spcBef>
              <a:spcAft>
                <a:spcPts val="0"/>
              </a:spcAft>
              <a:buSzPts val="4200"/>
              <a:buNone/>
              <a:defRPr sz="9245"/>
            </a:lvl3pPr>
            <a:lvl4pPr lvl="3" algn="ctr">
              <a:spcBef>
                <a:spcPts val="5"/>
              </a:spcBef>
              <a:spcAft>
                <a:spcPts val="0"/>
              </a:spcAft>
              <a:buSzPts val="4200"/>
              <a:buNone/>
              <a:defRPr sz="9245"/>
            </a:lvl4pPr>
            <a:lvl5pPr lvl="4" algn="ctr">
              <a:spcBef>
                <a:spcPts val="5"/>
              </a:spcBef>
              <a:spcAft>
                <a:spcPts val="0"/>
              </a:spcAft>
              <a:buSzPts val="4200"/>
              <a:buNone/>
              <a:defRPr sz="9245"/>
            </a:lvl5pPr>
            <a:lvl6pPr lvl="5" algn="ctr">
              <a:spcBef>
                <a:spcPts val="5"/>
              </a:spcBef>
              <a:spcAft>
                <a:spcPts val="0"/>
              </a:spcAft>
              <a:buSzPts val="4200"/>
              <a:buNone/>
              <a:defRPr sz="9245"/>
            </a:lvl6pPr>
            <a:lvl7pPr lvl="6" algn="ctr">
              <a:spcBef>
                <a:spcPts val="5"/>
              </a:spcBef>
              <a:spcAft>
                <a:spcPts val="0"/>
              </a:spcAft>
              <a:buSzPts val="4200"/>
              <a:buNone/>
              <a:defRPr sz="9245"/>
            </a:lvl7pPr>
            <a:lvl8pPr lvl="7" algn="ctr">
              <a:spcBef>
                <a:spcPts val="5"/>
              </a:spcBef>
              <a:spcAft>
                <a:spcPts val="0"/>
              </a:spcAft>
              <a:buSzPts val="4200"/>
              <a:buNone/>
              <a:defRPr sz="9245"/>
            </a:lvl8pPr>
            <a:lvl9pPr lvl="8" algn="ctr">
              <a:spcBef>
                <a:spcPts val="5"/>
              </a:spcBef>
              <a:spcAft>
                <a:spcPts val="0"/>
              </a:spcAft>
              <a:buSzPts val="4200"/>
              <a:buNone/>
              <a:defRPr sz="9245"/>
            </a:lvl9pPr>
          </a:lstStyle>
          <a:p/>
        </p:txBody>
      </p:sp>
      <p:sp>
        <p:nvSpPr>
          <p:cNvPr id="60" name="Google Shape;60;p9"/>
          <p:cNvSpPr txBox="1">
            <a:spLocks noGrp="1"/>
          </p:cNvSpPr>
          <p:nvPr>
            <p:ph type="subTitle" idx="1"/>
          </p:nvPr>
        </p:nvSpPr>
        <p:spPr>
          <a:xfrm>
            <a:off x="3794752" y="10251137"/>
            <a:ext cx="7498340" cy="4354565"/>
          </a:xfrm>
          <a:prstGeom prst="rect">
            <a:avLst/>
          </a:prstGeom>
        </p:spPr>
        <p:txBody>
          <a:bodyPr spcFirstLastPara="1" wrap="square" lIns="91425" tIns="91425" rIns="91425" bIns="91425" anchor="t" anchorCtr="0">
            <a:noAutofit/>
          </a:bodyPr>
          <a:lstStyle>
            <a:lvl1pPr lvl="0" algn="ctr">
              <a:lnSpc>
                <a:spcPct val="100000"/>
              </a:lnSpc>
              <a:spcBef>
                <a:spcPts val="5"/>
              </a:spcBef>
              <a:spcAft>
                <a:spcPts val="0"/>
              </a:spcAft>
              <a:buSzPts val="2100"/>
              <a:buNone/>
              <a:defRPr/>
            </a:lvl1pPr>
            <a:lvl2pPr lvl="1" algn="ctr">
              <a:lnSpc>
                <a:spcPct val="100000"/>
              </a:lnSpc>
              <a:spcBef>
                <a:spcPts val="5"/>
              </a:spcBef>
              <a:spcAft>
                <a:spcPts val="0"/>
              </a:spcAft>
              <a:buSzPts val="2100"/>
              <a:buNone/>
              <a:defRPr sz="4615"/>
            </a:lvl2pPr>
            <a:lvl3pPr lvl="2" algn="ctr">
              <a:lnSpc>
                <a:spcPct val="100000"/>
              </a:lnSpc>
              <a:spcBef>
                <a:spcPts val="5"/>
              </a:spcBef>
              <a:spcAft>
                <a:spcPts val="0"/>
              </a:spcAft>
              <a:buSzPts val="2100"/>
              <a:buNone/>
              <a:defRPr sz="4615"/>
            </a:lvl3pPr>
            <a:lvl4pPr lvl="3" algn="ctr">
              <a:lnSpc>
                <a:spcPct val="100000"/>
              </a:lnSpc>
              <a:spcBef>
                <a:spcPts val="5"/>
              </a:spcBef>
              <a:spcAft>
                <a:spcPts val="0"/>
              </a:spcAft>
              <a:buSzPts val="2100"/>
              <a:buNone/>
              <a:defRPr sz="4615"/>
            </a:lvl4pPr>
            <a:lvl5pPr lvl="4" algn="ctr">
              <a:lnSpc>
                <a:spcPct val="100000"/>
              </a:lnSpc>
              <a:spcBef>
                <a:spcPts val="5"/>
              </a:spcBef>
              <a:spcAft>
                <a:spcPts val="0"/>
              </a:spcAft>
              <a:buSzPts val="2100"/>
              <a:buNone/>
              <a:defRPr sz="4615"/>
            </a:lvl5pPr>
            <a:lvl6pPr lvl="5" algn="ctr">
              <a:lnSpc>
                <a:spcPct val="100000"/>
              </a:lnSpc>
              <a:spcBef>
                <a:spcPts val="5"/>
              </a:spcBef>
              <a:spcAft>
                <a:spcPts val="0"/>
              </a:spcAft>
              <a:buSzPts val="2100"/>
              <a:buNone/>
              <a:defRPr sz="4615"/>
            </a:lvl6pPr>
            <a:lvl7pPr lvl="6" algn="ctr">
              <a:lnSpc>
                <a:spcPct val="100000"/>
              </a:lnSpc>
              <a:spcBef>
                <a:spcPts val="5"/>
              </a:spcBef>
              <a:spcAft>
                <a:spcPts val="0"/>
              </a:spcAft>
              <a:buSzPts val="2100"/>
              <a:buNone/>
              <a:defRPr sz="4615"/>
            </a:lvl7pPr>
            <a:lvl8pPr lvl="7" algn="ctr">
              <a:lnSpc>
                <a:spcPct val="100000"/>
              </a:lnSpc>
              <a:spcBef>
                <a:spcPts val="5"/>
              </a:spcBef>
              <a:spcAft>
                <a:spcPts val="0"/>
              </a:spcAft>
              <a:buSzPts val="2100"/>
              <a:buNone/>
              <a:defRPr sz="4615"/>
            </a:lvl8pPr>
            <a:lvl9pPr lvl="8" algn="ctr">
              <a:lnSpc>
                <a:spcPct val="100000"/>
              </a:lnSpc>
              <a:spcBef>
                <a:spcPts val="5"/>
              </a:spcBef>
              <a:spcAft>
                <a:spcPts val="0"/>
              </a:spcAft>
              <a:buSzPts val="2100"/>
              <a:buNone/>
              <a:defRPr sz="4615"/>
            </a:lvl9pPr>
          </a:lstStyle>
          <a:p/>
        </p:txBody>
      </p:sp>
      <p:grpSp>
        <p:nvGrpSpPr>
          <p:cNvPr id="61" name="Google Shape;61;p9"/>
          <p:cNvGrpSpPr/>
          <p:nvPr/>
        </p:nvGrpSpPr>
        <p:grpSpPr>
          <a:xfrm>
            <a:off x="1177123" y="1681689"/>
            <a:ext cx="12695401" cy="18034917"/>
            <a:chOff x="713400" y="404225"/>
            <a:chExt cx="7694100" cy="4335025"/>
          </a:xfrm>
        </p:grpSpPr>
        <p:sp>
          <p:nvSpPr>
            <p:cNvPr id="62" name="Google Shape;62;p9"/>
            <p:cNvSpPr/>
            <p:nvPr/>
          </p:nvSpPr>
          <p:spPr>
            <a:xfrm>
              <a:off x="8021400" y="4468950"/>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63" name="Google Shape;63;p9"/>
            <p:cNvSpPr/>
            <p:nvPr/>
          </p:nvSpPr>
          <p:spPr>
            <a:xfrm>
              <a:off x="7511675" y="4468950"/>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64" name="Google Shape;64;p9"/>
            <p:cNvSpPr/>
            <p:nvPr/>
          </p:nvSpPr>
          <p:spPr>
            <a:xfrm>
              <a:off x="713400" y="404225"/>
              <a:ext cx="15030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206" y="0"/>
            <a:ext cx="15087762" cy="21452066"/>
          </a:xfrm>
          <a:prstGeom prst="rect">
            <a:avLst/>
          </a:prstGeom>
          <a:noFill/>
          <a:ln>
            <a:noFill/>
          </a:ln>
        </p:spPr>
      </p:sp>
      <p:sp>
        <p:nvSpPr>
          <p:cNvPr id="67" name="Google Shape;67;p10"/>
          <p:cNvSpPr txBox="1">
            <a:spLocks noGrp="1"/>
          </p:cNvSpPr>
          <p:nvPr>
            <p:ph type="title"/>
          </p:nvPr>
        </p:nvSpPr>
        <p:spPr>
          <a:xfrm>
            <a:off x="1977546" y="14185530"/>
            <a:ext cx="5028759" cy="3970155"/>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sz="5495"/>
            </a:lvl1pPr>
            <a:lvl2pPr lvl="1" algn="ctr" rtl="0">
              <a:spcBef>
                <a:spcPts val="5"/>
              </a:spcBef>
              <a:spcAft>
                <a:spcPts val="0"/>
              </a:spcAft>
              <a:buSzPts val="3600"/>
              <a:buNone/>
              <a:defRPr/>
            </a:lvl2pPr>
            <a:lvl3pPr lvl="2" algn="ctr" rtl="0">
              <a:spcBef>
                <a:spcPts val="5"/>
              </a:spcBef>
              <a:spcAft>
                <a:spcPts val="0"/>
              </a:spcAft>
              <a:buSzPts val="3600"/>
              <a:buNone/>
              <a:defRPr/>
            </a:lvl3pPr>
            <a:lvl4pPr lvl="3" algn="ctr" rtl="0">
              <a:spcBef>
                <a:spcPts val="5"/>
              </a:spcBef>
              <a:spcAft>
                <a:spcPts val="0"/>
              </a:spcAft>
              <a:buSzPts val="3600"/>
              <a:buNone/>
              <a:defRPr/>
            </a:lvl4pPr>
            <a:lvl5pPr lvl="4" algn="ctr" rtl="0">
              <a:spcBef>
                <a:spcPts val="5"/>
              </a:spcBef>
              <a:spcAft>
                <a:spcPts val="0"/>
              </a:spcAft>
              <a:buSzPts val="3600"/>
              <a:buNone/>
              <a:defRPr/>
            </a:lvl5pPr>
            <a:lvl6pPr lvl="5" algn="ctr" rtl="0">
              <a:spcBef>
                <a:spcPts val="5"/>
              </a:spcBef>
              <a:spcAft>
                <a:spcPts val="0"/>
              </a:spcAft>
              <a:buSzPts val="3600"/>
              <a:buNone/>
              <a:defRPr/>
            </a:lvl6pPr>
            <a:lvl7pPr lvl="6" algn="ctr" rtl="0">
              <a:spcBef>
                <a:spcPts val="5"/>
              </a:spcBef>
              <a:spcAft>
                <a:spcPts val="0"/>
              </a:spcAft>
              <a:buSzPts val="3600"/>
              <a:buNone/>
              <a:defRPr/>
            </a:lvl7pPr>
            <a:lvl8pPr lvl="7" algn="ctr" rtl="0">
              <a:spcBef>
                <a:spcPts val="5"/>
              </a:spcBef>
              <a:spcAft>
                <a:spcPts val="0"/>
              </a:spcAft>
              <a:buSzPts val="3600"/>
              <a:buNone/>
              <a:defRPr/>
            </a:lvl8pPr>
            <a:lvl9pPr lvl="8" algn="ctr" rtl="0">
              <a:spcBef>
                <a:spcPts val="5"/>
              </a:spcBef>
              <a:spcAft>
                <a:spcPts val="0"/>
              </a:spcAft>
              <a:buSzPts val="3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6" Type="http://schemas.openxmlformats.org/officeDocument/2006/relationships/theme" Target="../theme/theme1.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76916" y="1851428"/>
            <a:ext cx="12734012" cy="3081519"/>
          </a:xfrm>
          <a:prstGeom prst="rect">
            <a:avLst/>
          </a:prstGeom>
          <a:noFill/>
          <a:ln>
            <a:noFill/>
          </a:ln>
        </p:spPr>
        <p:txBody>
          <a:bodyPr spcFirstLastPara="1" wrap="square" lIns="91425" tIns="91425" rIns="91425" bIns="91425" anchor="t" anchorCtr="0">
            <a:noAutofit/>
          </a:bodyPr>
          <a:lstStyle>
            <a:lvl1pPr lvl="0">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1pPr>
            <a:lvl2pPr lvl="1">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2pPr>
            <a:lvl3pPr lvl="2">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3pPr>
            <a:lvl4pPr lvl="3">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4pPr>
            <a:lvl5pPr lvl="4">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5pPr>
            <a:lvl6pPr lvl="5">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6pPr>
            <a:lvl7pPr lvl="6">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7pPr>
            <a:lvl8pPr lvl="7">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8pPr>
            <a:lvl9pPr lvl="8">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9pPr>
          </a:lstStyle>
          <a:p/>
        </p:txBody>
      </p:sp>
      <p:sp>
        <p:nvSpPr>
          <p:cNvPr id="7" name="Google Shape;7;p1"/>
          <p:cNvSpPr txBox="1">
            <a:spLocks noGrp="1"/>
          </p:cNvSpPr>
          <p:nvPr>
            <p:ph type="body" idx="1"/>
          </p:nvPr>
        </p:nvSpPr>
        <p:spPr>
          <a:xfrm>
            <a:off x="1176916" y="4794618"/>
            <a:ext cx="12734012" cy="14213180"/>
          </a:xfrm>
          <a:prstGeom prst="rect">
            <a:avLst/>
          </a:prstGeom>
          <a:noFill/>
          <a:ln>
            <a:noFill/>
          </a:ln>
        </p:spPr>
        <p:txBody>
          <a:bodyPr spcFirstLastPara="1" wrap="square" lIns="91425" tIns="91425" rIns="91425" bIns="91425" anchor="t" anchorCtr="0">
            <a:noAutofit/>
          </a:bodyPr>
          <a:lstStyle>
            <a:lvl1pPr marL="1005205" lvl="0"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2011680" lvl="1"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3016885" lvl="2"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4023360" lvl="3"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5028565" lvl="4"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6035675" lvl="5"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7040245" lvl="6"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8047355" lvl="7"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9051925" lvl="8"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32.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39.png"/><Relationship Id="rId1"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3.jpeg"/><Relationship Id="rId1" Type="http://schemas.openxmlformats.org/officeDocument/2006/relationships/image" Target="../media/image42.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5.jpeg"/><Relationship Id="rId1" Type="http://schemas.openxmlformats.org/officeDocument/2006/relationships/image" Target="../media/image4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46.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7.jpeg"/><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26.jpeg"/><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007513"/>
            <a:ext cx="15087600" cy="2707237"/>
          </a:xfrm>
        </p:spPr>
        <p:txBody>
          <a:bodyPr/>
          <a:lstStyle/>
          <a:p>
            <a:pPr algn="ctr"/>
            <a:r>
              <a:rPr lang="en-US" sz="6600" b="1" dirty="0">
                <a:solidFill>
                  <a:schemeClr val="accent4"/>
                </a:solidFill>
              </a:rPr>
              <a:t>Dita </a:t>
            </a:r>
            <a:r>
              <a:rPr lang="en-US" sz="6600" b="1" dirty="0" err="1">
                <a:solidFill>
                  <a:schemeClr val="accent4"/>
                </a:solidFill>
              </a:rPr>
              <a:t>që</a:t>
            </a:r>
            <a:r>
              <a:rPr lang="en-US" sz="6600" b="1" dirty="0">
                <a:solidFill>
                  <a:schemeClr val="accent4"/>
                </a:solidFill>
              </a:rPr>
              <a:t> </a:t>
            </a:r>
            <a:r>
              <a:rPr lang="en-US" sz="6600" b="1" dirty="0" err="1">
                <a:solidFill>
                  <a:schemeClr val="accent4"/>
                </a:solidFill>
              </a:rPr>
              <a:t>bomba</a:t>
            </a:r>
            <a:r>
              <a:rPr lang="en-US" sz="6600" b="1" dirty="0">
                <a:solidFill>
                  <a:schemeClr val="accent4"/>
                </a:solidFill>
              </a:rPr>
              <a:t> e </a:t>
            </a:r>
            <a:r>
              <a:rPr lang="en-US" sz="6600" b="1" dirty="0" err="1">
                <a:solidFill>
                  <a:schemeClr val="accent4"/>
                </a:solidFill>
              </a:rPr>
              <a:t>parë</a:t>
            </a:r>
            <a:r>
              <a:rPr lang="en-US" sz="6600" b="1" dirty="0">
                <a:solidFill>
                  <a:schemeClr val="accent4"/>
                </a:solidFill>
              </a:rPr>
              <a:t> </a:t>
            </a:r>
            <a:r>
              <a:rPr lang="en-US" sz="6600" b="1" dirty="0" err="1">
                <a:solidFill>
                  <a:schemeClr val="accent4"/>
                </a:solidFill>
              </a:rPr>
              <a:t>preku</a:t>
            </a:r>
            <a:r>
              <a:rPr lang="en-US" sz="6600" b="1" dirty="0">
                <a:solidFill>
                  <a:schemeClr val="accent4"/>
                </a:solidFill>
              </a:rPr>
              <a:t> </a:t>
            </a:r>
            <a:r>
              <a:rPr lang="en-US" sz="6600" b="1" dirty="0" err="1">
                <a:solidFill>
                  <a:schemeClr val="accent4"/>
                </a:solidFill>
              </a:rPr>
              <a:t>Japoninë</a:t>
            </a:r>
            <a:endParaRPr lang="en-US" sz="6600" b="1" dirty="0">
              <a:solidFill>
                <a:schemeClr val="accent4"/>
              </a:solidFill>
            </a:endParaRPr>
          </a:p>
        </p:txBody>
      </p:sp>
      <p:sp>
        <p:nvSpPr>
          <p:cNvPr id="7" name="Text Placeholder 6"/>
          <p:cNvSpPr>
            <a:spLocks noGrp="1"/>
          </p:cNvSpPr>
          <p:nvPr>
            <p:ph type="body" idx="1"/>
          </p:nvPr>
        </p:nvSpPr>
        <p:spPr>
          <a:xfrm>
            <a:off x="1176655" y="3105150"/>
            <a:ext cx="12734290" cy="10328910"/>
          </a:xfrm>
        </p:spPr>
        <p:txBody>
          <a:bodyPr/>
          <a:lstStyle/>
          <a:p>
            <a:pPr marL="335280" indent="0">
              <a:buNone/>
            </a:pPr>
            <a:r>
              <a:rPr lang="en-US" sz="3200" dirty="0">
                <a:latin typeface="Figtree" pitchFamily="2" charset="0"/>
              </a:rPr>
              <a:t> </a:t>
            </a:r>
            <a:r>
              <a:rPr lang="en-US" sz="3200" dirty="0" err="1">
                <a:latin typeface="Figtree" pitchFamily="2" charset="0"/>
              </a:rPr>
              <a:t>Ishte</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ditë</a:t>
            </a:r>
            <a:r>
              <a:rPr lang="en-US" sz="3200" dirty="0">
                <a:latin typeface="Figtree" pitchFamily="2" charset="0"/>
              </a:rPr>
              <a:t> </a:t>
            </a:r>
            <a:r>
              <a:rPr lang="en-US" sz="3200" dirty="0" err="1">
                <a:latin typeface="Figtree" pitchFamily="2" charset="0"/>
              </a:rPr>
              <a:t>normale</a:t>
            </a:r>
            <a:r>
              <a:rPr lang="en-US" sz="3200" dirty="0">
                <a:latin typeface="Figtree" pitchFamily="2" charset="0"/>
              </a:rPr>
              <a:t> </a:t>
            </a:r>
            <a:r>
              <a:rPr lang="en-US" sz="3200" dirty="0" err="1">
                <a:latin typeface="Figtree" pitchFamily="2" charset="0"/>
              </a:rPr>
              <a:t>si</a:t>
            </a:r>
            <a:r>
              <a:rPr lang="en-US" sz="3200" dirty="0">
                <a:latin typeface="Figtree" pitchFamily="2" charset="0"/>
              </a:rPr>
              <a:t> </a:t>
            </a:r>
            <a:r>
              <a:rPr lang="en-US" sz="3200" dirty="0" err="1">
                <a:latin typeface="Figtree" pitchFamily="2" charset="0"/>
              </a:rPr>
              <a:t>gjithë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tjerat</a:t>
            </a:r>
            <a:r>
              <a:rPr lang="en-US" sz="3200" dirty="0">
                <a:latin typeface="Figtree" pitchFamily="2" charset="0"/>
              </a:rPr>
              <a:t> </a:t>
            </a:r>
            <a:r>
              <a:rPr lang="en-US" sz="3200" dirty="0" err="1">
                <a:latin typeface="Figtree" pitchFamily="2" charset="0"/>
              </a:rPr>
              <a:t>në</a:t>
            </a:r>
            <a:r>
              <a:rPr lang="en-US" sz="3200" dirty="0">
                <a:latin typeface="Figtree" pitchFamily="2" charset="0"/>
              </a:rPr>
              <a:t> Hiroshima. </a:t>
            </a:r>
            <a:r>
              <a:rPr lang="en-US" sz="3200" dirty="0" err="1">
                <a:latin typeface="Figtree" pitchFamily="2" charset="0"/>
              </a:rPr>
              <a:t>Njerëzit</a:t>
            </a:r>
            <a:r>
              <a:rPr lang="en-US" sz="3200" dirty="0">
                <a:latin typeface="Figtree" pitchFamily="2" charset="0"/>
              </a:rPr>
              <a:t> </a:t>
            </a:r>
            <a:r>
              <a:rPr lang="en-US" sz="3200" dirty="0" err="1">
                <a:latin typeface="Figtree" pitchFamily="2" charset="0"/>
              </a:rPr>
              <a:t>kishin</a:t>
            </a:r>
            <a:r>
              <a:rPr lang="en-US" sz="3200" dirty="0">
                <a:latin typeface="Figtree" pitchFamily="2" charset="0"/>
              </a:rPr>
              <a:t> </a:t>
            </a:r>
            <a:r>
              <a:rPr lang="en-US" sz="3200" dirty="0" err="1">
                <a:latin typeface="Figtree" pitchFamily="2" charset="0"/>
              </a:rPr>
              <a:t>dalë</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shijuar</a:t>
            </a:r>
            <a:r>
              <a:rPr lang="en-US" sz="3200" dirty="0">
                <a:latin typeface="Figtree" pitchFamily="2" charset="0"/>
              </a:rPr>
              <a:t> </a:t>
            </a:r>
            <a:r>
              <a:rPr lang="en-US" sz="3200" dirty="0" err="1">
                <a:latin typeface="Figtree" pitchFamily="2" charset="0"/>
              </a:rPr>
              <a:t>rrezet</a:t>
            </a:r>
            <a:r>
              <a:rPr lang="en-US" sz="3200" dirty="0">
                <a:latin typeface="Figtree" pitchFamily="2" charset="0"/>
              </a:rPr>
              <a:t> e </a:t>
            </a:r>
            <a:r>
              <a:rPr lang="en-US" sz="3200" dirty="0" err="1">
                <a:latin typeface="Figtree" pitchFamily="2" charset="0"/>
              </a:rPr>
              <a:t>nxehta</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gushtit</a:t>
            </a:r>
            <a:r>
              <a:rPr lang="en-US" sz="3200" dirty="0">
                <a:latin typeface="Figtree" pitchFamily="2" charset="0"/>
              </a:rPr>
              <a:t>, </a:t>
            </a:r>
            <a:r>
              <a:rPr lang="en-US" sz="3200" dirty="0" err="1">
                <a:latin typeface="Figtree" pitchFamily="2" charset="0"/>
              </a:rPr>
              <a:t>kur</a:t>
            </a:r>
            <a:r>
              <a:rPr lang="en-US" sz="3200" dirty="0">
                <a:latin typeface="Figtree" pitchFamily="2" charset="0"/>
              </a:rPr>
              <a:t> </a:t>
            </a:r>
            <a:r>
              <a:rPr lang="en-US" sz="3200" dirty="0" err="1">
                <a:latin typeface="Figtree" pitchFamily="2" charset="0"/>
              </a:rPr>
              <a:t>papritur</a:t>
            </a:r>
            <a:r>
              <a:rPr lang="en-US" sz="3200" dirty="0">
                <a:latin typeface="Figtree" pitchFamily="2" charset="0"/>
              </a:rPr>
              <a:t> </a:t>
            </a:r>
            <a:r>
              <a:rPr lang="en-US" sz="3200" dirty="0" err="1">
                <a:latin typeface="Figtree" pitchFamily="2" charset="0"/>
              </a:rPr>
              <a:t>këtë</a:t>
            </a:r>
            <a:r>
              <a:rPr lang="en-US" sz="3200" dirty="0">
                <a:latin typeface="Figtree" pitchFamily="2" charset="0"/>
              </a:rPr>
              <a:t> </a:t>
            </a:r>
            <a:r>
              <a:rPr lang="en-US" sz="3200" dirty="0" err="1">
                <a:latin typeface="Figtree" pitchFamily="2" charset="0"/>
              </a:rPr>
              <a:t>kënaqësi</a:t>
            </a:r>
            <a:r>
              <a:rPr lang="en-US" sz="3200" dirty="0">
                <a:latin typeface="Figtree" pitchFamily="2" charset="0"/>
              </a:rPr>
              <a:t> e </a:t>
            </a:r>
            <a:r>
              <a:rPr lang="en-US" sz="3200" dirty="0" err="1">
                <a:latin typeface="Figtree" pitchFamily="2" charset="0"/>
              </a:rPr>
              <a:t>ndërpret</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shpërthim</a:t>
            </a:r>
            <a:r>
              <a:rPr lang="en-US" sz="3200" dirty="0">
                <a:latin typeface="Figtree" pitchFamily="2" charset="0"/>
              </a:rPr>
              <a:t> </a:t>
            </a:r>
            <a:r>
              <a:rPr lang="en-US" sz="3200" dirty="0" err="1">
                <a:latin typeface="Figtree" pitchFamily="2" charset="0"/>
              </a:rPr>
              <a:t>i</a:t>
            </a:r>
            <a:r>
              <a:rPr lang="en-US" sz="3200" dirty="0">
                <a:latin typeface="Figtree" pitchFamily="2" charset="0"/>
              </a:rPr>
              <a:t> </a:t>
            </a:r>
            <a:r>
              <a:rPr lang="en-US" sz="3200" dirty="0" err="1">
                <a:latin typeface="Figtree" pitchFamily="2" charset="0"/>
              </a:rPr>
              <a:t>madh</a:t>
            </a:r>
            <a:r>
              <a:rPr lang="en-US" sz="3200" dirty="0">
                <a:latin typeface="Figtree" pitchFamily="2" charset="0"/>
              </a:rPr>
              <a:t> </a:t>
            </a:r>
            <a:r>
              <a:rPr lang="en-US" sz="3200" dirty="0" err="1">
                <a:latin typeface="Figtree" pitchFamily="2" charset="0"/>
              </a:rPr>
              <a:t>bërthamor</a:t>
            </a:r>
            <a:r>
              <a:rPr lang="en-US" sz="3200" dirty="0">
                <a:latin typeface="Figtree" pitchFamily="2" charset="0"/>
              </a:rPr>
              <a:t>.</a:t>
            </a:r>
            <a:endParaRPr lang="en-US" sz="3200" dirty="0">
              <a:latin typeface="Figtree" pitchFamily="2" charset="0"/>
            </a:endParaRPr>
          </a:p>
          <a:p>
            <a:endParaRPr lang="en-US" sz="3200" dirty="0">
              <a:latin typeface="Figtree" pitchFamily="2" charset="0"/>
            </a:endParaRPr>
          </a:p>
          <a:p>
            <a:pPr marL="335280" indent="0">
              <a:buNone/>
            </a:pPr>
            <a:r>
              <a:rPr lang="en-US" sz="3200" dirty="0" err="1">
                <a:latin typeface="Figtree" pitchFamily="2" charset="0"/>
              </a:rPr>
              <a:t>Më</a:t>
            </a:r>
            <a:r>
              <a:rPr lang="en-US" sz="3200" dirty="0">
                <a:latin typeface="Figtree" pitchFamily="2" charset="0"/>
              </a:rPr>
              <a:t> 6 </a:t>
            </a:r>
            <a:r>
              <a:rPr lang="en-US" sz="3200" dirty="0" err="1">
                <a:latin typeface="Figtree" pitchFamily="2" charset="0"/>
              </a:rPr>
              <a:t>gusht</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vitit</a:t>
            </a:r>
            <a:r>
              <a:rPr lang="en-US" sz="3200" dirty="0">
                <a:latin typeface="Figtree" pitchFamily="2" charset="0"/>
              </a:rPr>
              <a:t> 1945 </a:t>
            </a:r>
            <a:r>
              <a:rPr lang="en-US" sz="3200" dirty="0" err="1">
                <a:latin typeface="Figtree" pitchFamily="2" charset="0"/>
              </a:rPr>
              <a:t>në</a:t>
            </a:r>
            <a:r>
              <a:rPr lang="en-US" sz="3200" dirty="0">
                <a:latin typeface="Figtree" pitchFamily="2" charset="0"/>
              </a:rPr>
              <a:t> </a:t>
            </a:r>
            <a:r>
              <a:rPr lang="en-US" sz="3200" dirty="0" err="1">
                <a:latin typeface="Figtree" pitchFamily="2" charset="0"/>
              </a:rPr>
              <a:t>oren</a:t>
            </a:r>
            <a:r>
              <a:rPr lang="en-US" sz="3200" dirty="0">
                <a:latin typeface="Figtree" pitchFamily="2" charset="0"/>
              </a:rPr>
              <a:t> 8:15, Hiroshima do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përballet</a:t>
            </a:r>
            <a:r>
              <a:rPr lang="en-US" sz="3200" dirty="0">
                <a:latin typeface="Figtree" pitchFamily="2" charset="0"/>
              </a:rPr>
              <a:t> me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fatkeqësi</a:t>
            </a:r>
            <a:r>
              <a:rPr lang="en-US" sz="3200" dirty="0">
                <a:latin typeface="Figtree" pitchFamily="2" charset="0"/>
              </a:rPr>
              <a:t> , e </a:t>
            </a:r>
            <a:r>
              <a:rPr lang="en-US" sz="3200" dirty="0" err="1">
                <a:latin typeface="Figtree" pitchFamily="2" charset="0"/>
              </a:rPr>
              <a:t>cila</a:t>
            </a:r>
            <a:r>
              <a:rPr lang="en-US" sz="3200" dirty="0">
                <a:latin typeface="Figtree" pitchFamily="2" charset="0"/>
              </a:rPr>
              <a:t> do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marrë</a:t>
            </a:r>
            <a:r>
              <a:rPr lang="en-US" sz="3200" dirty="0">
                <a:latin typeface="Figtree" pitchFamily="2" charset="0"/>
              </a:rPr>
              <a:t> </a:t>
            </a:r>
            <a:r>
              <a:rPr lang="en-US" sz="3200" dirty="0" err="1">
                <a:latin typeface="Figtree" pitchFamily="2" charset="0"/>
              </a:rPr>
              <a:t>emrin</a:t>
            </a:r>
            <a:r>
              <a:rPr lang="en-US" sz="3200" dirty="0">
                <a:latin typeface="Figtree" pitchFamily="2" charset="0"/>
              </a:rPr>
              <a:t> </a:t>
            </a:r>
            <a:r>
              <a:rPr lang="en-US" sz="3200" dirty="0" err="1">
                <a:latin typeface="Figtree" pitchFamily="2" charset="0"/>
              </a:rPr>
              <a:t>si</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nga</a:t>
            </a:r>
            <a:r>
              <a:rPr lang="en-US" sz="3200" dirty="0">
                <a:latin typeface="Figtree" pitchFamily="2" charset="0"/>
              </a:rPr>
              <a:t> </a:t>
            </a:r>
            <a:r>
              <a:rPr lang="en-US" sz="3200" dirty="0" err="1">
                <a:latin typeface="Figtree" pitchFamily="2" charset="0"/>
              </a:rPr>
              <a:t>tragjeditë</a:t>
            </a:r>
            <a:r>
              <a:rPr lang="en-US" sz="3200" dirty="0">
                <a:latin typeface="Figtree" pitchFamily="2" charset="0"/>
              </a:rPr>
              <a:t> </a:t>
            </a:r>
            <a:r>
              <a:rPr lang="en-US" sz="3200" dirty="0" err="1">
                <a:latin typeface="Figtree" pitchFamily="2" charset="0"/>
              </a:rPr>
              <a:t>më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mëdha</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historisë</a:t>
            </a:r>
            <a:r>
              <a:rPr lang="en-US" sz="3200" dirty="0">
                <a:latin typeface="Figtree" pitchFamily="2" charset="0"/>
              </a:rPr>
              <a:t> </a:t>
            </a:r>
            <a:r>
              <a:rPr lang="en-US" sz="3200" dirty="0" err="1">
                <a:latin typeface="Figtree" pitchFamily="2" charset="0"/>
              </a:rPr>
              <a:t>së</a:t>
            </a:r>
            <a:r>
              <a:rPr lang="en-US" sz="3200" dirty="0">
                <a:latin typeface="Figtree" pitchFamily="2" charset="0"/>
              </a:rPr>
              <a:t> </a:t>
            </a:r>
            <a:r>
              <a:rPr lang="en-US" sz="3200" dirty="0" err="1">
                <a:latin typeface="Figtree" pitchFamily="2" charset="0"/>
              </a:rPr>
              <a:t>njerëzimit</a:t>
            </a:r>
            <a:r>
              <a:rPr lang="en-US" sz="3200" dirty="0">
                <a:latin typeface="Figtree" pitchFamily="2" charset="0"/>
              </a:rPr>
              <a:t>. </a:t>
            </a:r>
            <a:r>
              <a:rPr lang="en-US" sz="3200" dirty="0" err="1">
                <a:latin typeface="Figtree" pitchFamily="2" charset="0"/>
              </a:rPr>
              <a:t>Shpërthimi</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pasojat</a:t>
            </a:r>
            <a:r>
              <a:rPr lang="en-US" sz="3200" dirty="0">
                <a:latin typeface="Figtree" pitchFamily="2" charset="0"/>
              </a:rPr>
              <a:t> e </a:t>
            </a:r>
            <a:r>
              <a:rPr lang="en-US" sz="3200" dirty="0" err="1">
                <a:latin typeface="Figtree" pitchFamily="2" charset="0"/>
              </a:rPr>
              <a:t>tij</a:t>
            </a:r>
            <a:r>
              <a:rPr lang="en-US" sz="3200" dirty="0">
                <a:latin typeface="Figtree" pitchFamily="2" charset="0"/>
              </a:rPr>
              <a:t> </a:t>
            </a:r>
            <a:r>
              <a:rPr lang="en-US" sz="3200" dirty="0" err="1">
                <a:latin typeface="Figtree" pitchFamily="2" charset="0"/>
              </a:rPr>
              <a:t>shkaktuan</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shkallë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padurueshme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vuajtjeve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tronditjeve</a:t>
            </a:r>
            <a:r>
              <a:rPr lang="en-US" sz="3200" dirty="0">
                <a:latin typeface="Figtree" pitchFamily="2" charset="0"/>
              </a:rPr>
              <a:t> duke </a:t>
            </a:r>
            <a:r>
              <a:rPr lang="en-US" sz="3200" dirty="0" err="1">
                <a:latin typeface="Figtree" pitchFamily="2" charset="0"/>
              </a:rPr>
              <a:t>përfshirë</a:t>
            </a:r>
            <a:r>
              <a:rPr lang="en-US" sz="3200" dirty="0">
                <a:latin typeface="Figtree" pitchFamily="2" charset="0"/>
              </a:rPr>
              <a:t> </a:t>
            </a:r>
            <a:r>
              <a:rPr lang="en-US" sz="3200" dirty="0" err="1">
                <a:latin typeface="Figtree" pitchFamily="2" charset="0"/>
              </a:rPr>
              <a:t>humbjen</a:t>
            </a:r>
            <a:r>
              <a:rPr lang="en-US" sz="3200" dirty="0">
                <a:latin typeface="Figtree" pitchFamily="2" charset="0"/>
              </a:rPr>
              <a:t> e </a:t>
            </a:r>
            <a:r>
              <a:rPr lang="en-US" sz="3200" dirty="0" err="1">
                <a:latin typeface="Figtree" pitchFamily="2" charset="0"/>
              </a:rPr>
              <a:t>më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afërve</a:t>
            </a:r>
            <a:r>
              <a:rPr lang="en-US" sz="3200" dirty="0">
                <a:latin typeface="Figtree" pitchFamily="2" charset="0"/>
              </a:rPr>
              <a:t>. </a:t>
            </a:r>
            <a:r>
              <a:rPr lang="en-US" sz="3200" dirty="0" err="1">
                <a:latin typeface="Figtree" pitchFamily="2" charset="0"/>
              </a:rPr>
              <a:t>Gjithashtu</a:t>
            </a:r>
            <a:r>
              <a:rPr lang="en-US" sz="3200" dirty="0">
                <a:latin typeface="Figtree" pitchFamily="2" charset="0"/>
              </a:rPr>
              <a:t> </a:t>
            </a:r>
            <a:r>
              <a:rPr lang="en-US" sz="3200" dirty="0" err="1">
                <a:latin typeface="Figtree" pitchFamily="2" charset="0"/>
              </a:rPr>
              <a:t>shkatërrimi</a:t>
            </a:r>
            <a:r>
              <a:rPr lang="en-US" sz="3200" dirty="0">
                <a:latin typeface="Figtree" pitchFamily="2" charset="0"/>
              </a:rPr>
              <a:t> </a:t>
            </a:r>
            <a:r>
              <a:rPr lang="en-US" sz="3200" dirty="0" err="1">
                <a:latin typeface="Figtree" pitchFamily="2" charset="0"/>
              </a:rPr>
              <a:t>i</a:t>
            </a:r>
            <a:r>
              <a:rPr lang="en-US" sz="3200" dirty="0">
                <a:latin typeface="Figtree" pitchFamily="2" charset="0"/>
              </a:rPr>
              <a:t> </a:t>
            </a:r>
            <a:r>
              <a:rPr lang="en-US" sz="3200" dirty="0" err="1">
                <a:latin typeface="Figtree" pitchFamily="2" charset="0"/>
              </a:rPr>
              <a:t>qyteteve</a:t>
            </a:r>
            <a:r>
              <a:rPr lang="en-US" sz="3200" dirty="0">
                <a:latin typeface="Figtree" pitchFamily="2" charset="0"/>
              </a:rPr>
              <a:t> </a:t>
            </a:r>
            <a:r>
              <a:rPr lang="en-US" sz="3200" dirty="0" err="1">
                <a:latin typeface="Figtree" pitchFamily="2" charset="0"/>
              </a:rPr>
              <a:t>solli</a:t>
            </a:r>
            <a:r>
              <a:rPr lang="en-US" sz="3200" dirty="0">
                <a:latin typeface="Figtree" pitchFamily="2" charset="0"/>
              </a:rPr>
              <a:t> </a:t>
            </a:r>
            <a:r>
              <a:rPr lang="en-US" sz="3200" dirty="0" err="1">
                <a:latin typeface="Figtree" pitchFamily="2" charset="0"/>
              </a:rPr>
              <a:t>ndjenjën</a:t>
            </a:r>
            <a:r>
              <a:rPr lang="en-US" sz="3200" dirty="0">
                <a:latin typeface="Figtree" pitchFamily="2" charset="0"/>
              </a:rPr>
              <a:t> e </a:t>
            </a:r>
            <a:r>
              <a:rPr lang="en-US" sz="3200" dirty="0" err="1">
                <a:latin typeface="Figtree" pitchFamily="2" charset="0"/>
              </a:rPr>
              <a:t>terrorit</a:t>
            </a:r>
            <a:r>
              <a:rPr lang="en-US" sz="3200" dirty="0">
                <a:latin typeface="Figtree" pitchFamily="2" charset="0"/>
              </a:rPr>
              <a:t>, </a:t>
            </a:r>
            <a:r>
              <a:rPr lang="en-US" sz="3200" dirty="0" err="1">
                <a:latin typeface="Figtree" pitchFamily="2" charset="0"/>
              </a:rPr>
              <a:t>frikës</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ardhmen</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mbi</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gjitha</a:t>
            </a:r>
            <a:r>
              <a:rPr lang="en-US" sz="3200" dirty="0">
                <a:latin typeface="Figtree" pitchFamily="2" charset="0"/>
              </a:rPr>
              <a:t> </a:t>
            </a:r>
            <a:r>
              <a:rPr lang="en-US" sz="3200" dirty="0" err="1">
                <a:latin typeface="Figtree" pitchFamily="2" charset="0"/>
              </a:rPr>
              <a:t>humbjen</a:t>
            </a:r>
            <a:r>
              <a:rPr lang="en-US" sz="3200" dirty="0">
                <a:latin typeface="Figtree" pitchFamily="2" charset="0"/>
              </a:rPr>
              <a:t> e </a:t>
            </a:r>
            <a:r>
              <a:rPr lang="en-US" sz="3200" dirty="0" err="1">
                <a:latin typeface="Figtree" pitchFamily="2" charset="0"/>
              </a:rPr>
              <a:t>shpresës</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mbijetuar</a:t>
            </a:r>
            <a:r>
              <a:rPr lang="en-US" sz="3200" dirty="0">
                <a:latin typeface="Figtree" pitchFamily="2" charset="0"/>
              </a:rPr>
              <a:t>.</a:t>
            </a:r>
            <a:endParaRPr lang="en-US" sz="3200" dirty="0">
              <a:latin typeface="Figtree" pitchFamily="2" charset="0"/>
            </a:endParaRPr>
          </a:p>
          <a:p>
            <a:endParaRPr lang="en-US" sz="3200" dirty="0">
              <a:latin typeface="Figtree" pitchFamily="2" charset="0"/>
            </a:endParaRPr>
          </a:p>
          <a:p>
            <a:pPr marL="335280" indent="0">
              <a:buNone/>
            </a:pPr>
            <a:r>
              <a:rPr lang="en-US" sz="3200" dirty="0" err="1">
                <a:latin typeface="Figtree" pitchFamily="2" charset="0"/>
              </a:rPr>
              <a:t>Momenti</a:t>
            </a:r>
            <a:r>
              <a:rPr lang="en-US" sz="3200" dirty="0">
                <a:latin typeface="Figtree" pitchFamily="2" charset="0"/>
              </a:rPr>
              <a:t> I </a:t>
            </a:r>
            <a:r>
              <a:rPr lang="en-US" sz="3200" dirty="0" err="1">
                <a:latin typeface="Figtree" pitchFamily="2" charset="0"/>
              </a:rPr>
              <a:t>shpërthimit</a:t>
            </a:r>
            <a:r>
              <a:rPr lang="en-US" sz="3200" dirty="0">
                <a:latin typeface="Figtree" pitchFamily="2" charset="0"/>
              </a:rPr>
              <a:t> </a:t>
            </a:r>
            <a:r>
              <a:rPr lang="en-US" sz="3200" dirty="0" err="1">
                <a:latin typeface="Figtree" pitchFamily="2" charset="0"/>
              </a:rPr>
              <a:t>mund</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ketë</a:t>
            </a:r>
            <a:r>
              <a:rPr lang="en-US" sz="3200" dirty="0">
                <a:latin typeface="Figtree" pitchFamily="2" charset="0"/>
              </a:rPr>
              <a:t> </a:t>
            </a:r>
            <a:r>
              <a:rPr lang="en-US" sz="3200" dirty="0" err="1">
                <a:latin typeface="Figtree" pitchFamily="2" charset="0"/>
              </a:rPr>
              <a:t>zgjatur</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vetëm</a:t>
            </a:r>
            <a:r>
              <a:rPr lang="en-US" sz="3200" dirty="0">
                <a:latin typeface="Figtree" pitchFamily="2" charset="0"/>
              </a:rPr>
              <a:t> </a:t>
            </a:r>
            <a:r>
              <a:rPr lang="en-US" sz="3200" dirty="0" err="1">
                <a:latin typeface="Figtree" pitchFamily="2" charset="0"/>
              </a:rPr>
              <a:t>pak</a:t>
            </a:r>
            <a:r>
              <a:rPr lang="en-US" sz="3200" dirty="0">
                <a:latin typeface="Figtree" pitchFamily="2" charset="0"/>
              </a:rPr>
              <a:t> </a:t>
            </a:r>
            <a:r>
              <a:rPr lang="en-US" sz="3200" dirty="0" err="1">
                <a:latin typeface="Figtree" pitchFamily="2" charset="0"/>
              </a:rPr>
              <a:t>sekonda</a:t>
            </a:r>
            <a:r>
              <a:rPr lang="en-US" sz="3200" dirty="0">
                <a:latin typeface="Figtree" pitchFamily="2" charset="0"/>
              </a:rPr>
              <a:t>, </a:t>
            </a:r>
            <a:r>
              <a:rPr lang="en-US" sz="3200" dirty="0" err="1">
                <a:latin typeface="Figtree" pitchFamily="2" charset="0"/>
              </a:rPr>
              <a:t>por</a:t>
            </a:r>
            <a:r>
              <a:rPr lang="en-US" sz="3200" dirty="0">
                <a:latin typeface="Figtree" pitchFamily="2" charset="0"/>
              </a:rPr>
              <a:t> </a:t>
            </a:r>
            <a:r>
              <a:rPr lang="en-US" sz="3200" dirty="0" err="1">
                <a:latin typeface="Figtree" pitchFamily="2" charset="0"/>
              </a:rPr>
              <a:t>pasojat</a:t>
            </a:r>
            <a:r>
              <a:rPr lang="en-US" sz="3200" dirty="0">
                <a:latin typeface="Figtree" pitchFamily="2" charset="0"/>
              </a:rPr>
              <a:t> e </a:t>
            </a:r>
            <a:r>
              <a:rPr lang="en-US" sz="3200" dirty="0" err="1">
                <a:latin typeface="Figtree" pitchFamily="2" charset="0"/>
              </a:rPr>
              <a:t>radioaktivitetit</a:t>
            </a:r>
            <a:r>
              <a:rPr lang="en-US" sz="3200" dirty="0">
                <a:latin typeface="Figtree" pitchFamily="2" charset="0"/>
              </a:rPr>
              <a:t> u </a:t>
            </a:r>
            <a:r>
              <a:rPr lang="en-US" sz="3200" dirty="0" err="1">
                <a:latin typeface="Figtree" pitchFamily="2" charset="0"/>
              </a:rPr>
              <a:t>ndjenë</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vite</a:t>
            </a:r>
            <a:r>
              <a:rPr lang="en-US" sz="3200" dirty="0">
                <a:latin typeface="Figtree" pitchFamily="2" charset="0"/>
              </a:rPr>
              <a:t> me </a:t>
            </a:r>
            <a:r>
              <a:rPr lang="en-US" sz="3200" dirty="0" err="1">
                <a:latin typeface="Figtree" pitchFamily="2" charset="0"/>
              </a:rPr>
              <a:t>rradhë</a:t>
            </a:r>
            <a:r>
              <a:rPr lang="en-US" sz="3200" dirty="0">
                <a:latin typeface="Figtree" pitchFamily="2" charset="0"/>
              </a:rPr>
              <a:t>. </a:t>
            </a:r>
            <a:r>
              <a:rPr lang="en-US" sz="3200" dirty="0" err="1">
                <a:latin typeface="Figtree" pitchFamily="2" charset="0"/>
              </a:rPr>
              <a:t>Kjo</a:t>
            </a:r>
            <a:r>
              <a:rPr lang="en-US" sz="3200" dirty="0">
                <a:latin typeface="Figtree" pitchFamily="2" charset="0"/>
              </a:rPr>
              <a:t> </a:t>
            </a:r>
            <a:r>
              <a:rPr lang="en-US" sz="3200" dirty="0" err="1">
                <a:latin typeface="Figtree" pitchFamily="2" charset="0"/>
              </a:rPr>
              <a:t>përfshiu</a:t>
            </a:r>
            <a:r>
              <a:rPr lang="en-US" sz="3200" dirty="0">
                <a:latin typeface="Figtree" pitchFamily="2" charset="0"/>
              </a:rPr>
              <a:t> </a:t>
            </a:r>
            <a:r>
              <a:rPr lang="en-US" sz="3200" dirty="0" err="1">
                <a:latin typeface="Figtree" pitchFamily="2" charset="0"/>
              </a:rPr>
              <a:t>sëmundjet</a:t>
            </a:r>
            <a:r>
              <a:rPr lang="en-US" sz="3200" dirty="0">
                <a:latin typeface="Figtree" pitchFamily="2" charset="0"/>
              </a:rPr>
              <a:t> e </a:t>
            </a:r>
            <a:r>
              <a:rPr lang="en-US" sz="3200" dirty="0" err="1">
                <a:latin typeface="Figtree" pitchFamily="2" charset="0"/>
              </a:rPr>
              <a:t>rënda</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vdekjet</a:t>
            </a:r>
            <a:r>
              <a:rPr lang="en-US" sz="3200" dirty="0">
                <a:latin typeface="Figtree" pitchFamily="2" charset="0"/>
              </a:rPr>
              <a:t> e </a:t>
            </a:r>
            <a:r>
              <a:rPr lang="en-US" sz="3200" dirty="0" err="1">
                <a:latin typeface="Figtree" pitchFamily="2" charset="0"/>
              </a:rPr>
              <a:t>shumta</a:t>
            </a:r>
            <a:r>
              <a:rPr lang="en-US" sz="3200" dirty="0">
                <a:latin typeface="Figtree" pitchFamily="2" charset="0"/>
              </a:rPr>
              <a:t> </a:t>
            </a:r>
            <a:r>
              <a:rPr lang="en-US" sz="3200" dirty="0" err="1">
                <a:latin typeface="Figtree" pitchFamily="2" charset="0"/>
              </a:rPr>
              <a:t>nga</a:t>
            </a:r>
            <a:r>
              <a:rPr lang="en-US" sz="3200" dirty="0">
                <a:latin typeface="Figtree" pitchFamily="2" charset="0"/>
              </a:rPr>
              <a:t> </a:t>
            </a:r>
            <a:r>
              <a:rPr lang="en-US" sz="3200" dirty="0" err="1">
                <a:latin typeface="Figtree" pitchFamily="2" charset="0"/>
              </a:rPr>
              <a:t>rrezet</a:t>
            </a:r>
            <a:r>
              <a:rPr lang="en-US" sz="3200" dirty="0">
                <a:latin typeface="Figtree" pitchFamily="2" charset="0"/>
              </a:rPr>
              <a:t>. </a:t>
            </a:r>
            <a:r>
              <a:rPr lang="en-US" sz="3200" dirty="0" err="1">
                <a:latin typeface="Figtree" pitchFamily="2" charset="0"/>
              </a:rPr>
              <a:t>Bomba</a:t>
            </a:r>
            <a:r>
              <a:rPr lang="en-US" sz="3200" dirty="0">
                <a:latin typeface="Figtree" pitchFamily="2" charset="0"/>
              </a:rPr>
              <a:t> </a:t>
            </a:r>
            <a:r>
              <a:rPr lang="en-US" sz="3200" dirty="0" err="1">
                <a:latin typeface="Figtree" pitchFamily="2" charset="0"/>
              </a:rPr>
              <a:t>shkatërruese</a:t>
            </a:r>
            <a:r>
              <a:rPr lang="en-US" sz="3200" dirty="0">
                <a:latin typeface="Figtree" pitchFamily="2" charset="0"/>
              </a:rPr>
              <a:t> </a:t>
            </a:r>
            <a:r>
              <a:rPr lang="en-US" sz="3200" dirty="0" err="1">
                <a:latin typeface="Figtree" pitchFamily="2" charset="0"/>
              </a:rPr>
              <a:t>ndërpreu</a:t>
            </a:r>
            <a:r>
              <a:rPr lang="en-US" sz="3200" dirty="0">
                <a:latin typeface="Figtree" pitchFamily="2" charset="0"/>
              </a:rPr>
              <a:t> </a:t>
            </a:r>
            <a:r>
              <a:rPr lang="en-US" sz="3200" dirty="0" err="1">
                <a:latin typeface="Figtree" pitchFamily="2" charset="0"/>
              </a:rPr>
              <a:t>ëndërrat</a:t>
            </a:r>
            <a:r>
              <a:rPr lang="en-US" sz="3200" dirty="0">
                <a:latin typeface="Figtree" pitchFamily="2" charset="0"/>
              </a:rPr>
              <a:t> e </a:t>
            </a:r>
            <a:r>
              <a:rPr lang="en-US" sz="3200" dirty="0" err="1">
                <a:latin typeface="Figtree" pitchFamily="2" charset="0"/>
              </a:rPr>
              <a:t>fëmijëve</a:t>
            </a:r>
            <a:r>
              <a:rPr lang="en-US" sz="3200" dirty="0">
                <a:latin typeface="Figtree" pitchFamily="2" charset="0"/>
              </a:rPr>
              <a:t> , </a:t>
            </a:r>
            <a:r>
              <a:rPr lang="en-US" sz="3200" dirty="0" err="1">
                <a:latin typeface="Figtree" pitchFamily="2" charset="0"/>
              </a:rPr>
              <a:t>qëllimet</a:t>
            </a:r>
            <a:r>
              <a:rPr lang="en-US" sz="3200" dirty="0">
                <a:latin typeface="Figtree" pitchFamily="2" charset="0"/>
              </a:rPr>
              <a:t> e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rinjve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mundësinë</a:t>
            </a:r>
            <a:r>
              <a:rPr lang="en-US" sz="3200" dirty="0">
                <a:latin typeface="Figtree" pitchFamily="2" charset="0"/>
              </a:rPr>
              <a:t> e </a:t>
            </a:r>
            <a:r>
              <a:rPr lang="en-US" sz="3200" dirty="0" err="1">
                <a:latin typeface="Figtree" pitchFamily="2" charset="0"/>
              </a:rPr>
              <a:t>paqes</a:t>
            </a:r>
            <a:r>
              <a:rPr lang="en-US" sz="3200" dirty="0">
                <a:latin typeface="Figtree" pitchFamily="2" charset="0"/>
              </a:rPr>
              <a:t> </a:t>
            </a:r>
            <a:r>
              <a:rPr lang="en-US" sz="3200" dirty="0" err="1">
                <a:latin typeface="Figtree" pitchFamily="2" charset="0"/>
              </a:rPr>
              <a:t>tek</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moshuarit</a:t>
            </a:r>
            <a:r>
              <a:rPr lang="en-US" sz="3200" dirty="0">
                <a:latin typeface="Figtree" pitchFamily="2" charset="0"/>
              </a:rPr>
              <a:t>. </a:t>
            </a:r>
            <a:endParaRPr lang="en-US" sz="3200" dirty="0">
              <a:latin typeface="Figtree" pitchFamily="2" charset="0"/>
            </a:endParaRPr>
          </a:p>
          <a:p>
            <a:pPr marL="335280" indent="0">
              <a:buNone/>
            </a:pPr>
            <a:r>
              <a:rPr lang="en-US" sz="3200" dirty="0" err="1">
                <a:latin typeface="Figtree" pitchFamily="2" charset="0"/>
              </a:rPr>
              <a:t>Është</a:t>
            </a:r>
            <a:r>
              <a:rPr lang="en-US" sz="3200" dirty="0">
                <a:latin typeface="Figtree" pitchFamily="2" charset="0"/>
              </a:rPr>
              <a:t> e </a:t>
            </a:r>
            <a:r>
              <a:rPr lang="en-US" sz="3200" dirty="0" err="1">
                <a:latin typeface="Figtree" pitchFamily="2" charset="0"/>
              </a:rPr>
              <a:t>habitshme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mendosh</a:t>
            </a:r>
            <a:r>
              <a:rPr lang="en-US" sz="3200" dirty="0">
                <a:latin typeface="Figtree" pitchFamily="2" charset="0"/>
              </a:rPr>
              <a:t> se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fatkeqësi</a:t>
            </a:r>
            <a:r>
              <a:rPr lang="en-US" sz="3200" dirty="0">
                <a:latin typeface="Figtree" pitchFamily="2" charset="0"/>
              </a:rPr>
              <a:t> e </a:t>
            </a:r>
            <a:r>
              <a:rPr lang="en-US" sz="3200" dirty="0" err="1">
                <a:latin typeface="Figtree" pitchFamily="2" charset="0"/>
              </a:rPr>
              <a:t>tillë</a:t>
            </a:r>
            <a:r>
              <a:rPr lang="en-US" sz="3200" dirty="0">
                <a:latin typeface="Figtree" pitchFamily="2" charset="0"/>
              </a:rPr>
              <a:t> do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sillte</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mirë</a:t>
            </a:r>
            <a:r>
              <a:rPr lang="en-US" sz="3200" dirty="0">
                <a:latin typeface="Figtree" pitchFamily="2" charset="0"/>
              </a:rPr>
              <a:t> </a:t>
            </a:r>
            <a:r>
              <a:rPr lang="en-US" sz="3200" dirty="0" err="1">
                <a:latin typeface="Figtree" pitchFamily="2" charset="0"/>
              </a:rPr>
              <a:t>siç</a:t>
            </a:r>
            <a:r>
              <a:rPr lang="en-US" sz="3200" dirty="0">
                <a:latin typeface="Figtree" pitchFamily="2" charset="0"/>
              </a:rPr>
              <a:t> </a:t>
            </a:r>
            <a:r>
              <a:rPr lang="en-US" sz="3200" dirty="0" err="1">
                <a:latin typeface="Figtree" pitchFamily="2" charset="0"/>
              </a:rPr>
              <a:t>është</a:t>
            </a:r>
            <a:r>
              <a:rPr lang="en-US" sz="3200" dirty="0">
                <a:latin typeface="Figtree" pitchFamily="2" charset="0"/>
              </a:rPr>
              <a:t> </a:t>
            </a:r>
            <a:r>
              <a:rPr lang="en-US" sz="3200" dirty="0" err="1">
                <a:latin typeface="Figtree" pitchFamily="2" charset="0"/>
              </a:rPr>
              <a:t>sensibilizimi</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ndërgjegjësimi</a:t>
            </a:r>
            <a:r>
              <a:rPr lang="en-US" sz="3200" dirty="0">
                <a:latin typeface="Figtree" pitchFamily="2" charset="0"/>
              </a:rPr>
              <a:t> </a:t>
            </a:r>
            <a:r>
              <a:rPr lang="en-US" sz="3200" dirty="0" err="1">
                <a:latin typeface="Figtree" pitchFamily="2" charset="0"/>
              </a:rPr>
              <a:t>tek</a:t>
            </a:r>
            <a:r>
              <a:rPr lang="en-US" sz="3200" dirty="0">
                <a:latin typeface="Figtree" pitchFamily="2" charset="0"/>
              </a:rPr>
              <a:t> </a:t>
            </a:r>
            <a:r>
              <a:rPr lang="en-US" sz="3200" dirty="0" err="1">
                <a:latin typeface="Figtree" pitchFamily="2" charset="0"/>
              </a:rPr>
              <a:t>njerëzit</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paqe</a:t>
            </a:r>
            <a:r>
              <a:rPr lang="en-US" sz="3200" dirty="0">
                <a:latin typeface="Figtree" pitchFamily="2" charset="0"/>
              </a:rPr>
              <a:t>. </a:t>
            </a:r>
            <a:endParaRPr lang="en-US" sz="3200" dirty="0">
              <a:latin typeface="Figtree" pitchFamily="2" charset="0"/>
            </a:endParaRPr>
          </a:p>
        </p:txBody>
      </p:sp>
      <p:pic>
        <p:nvPicPr>
          <p:cNvPr id="35143379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631565" y="14155420"/>
            <a:ext cx="7825105" cy="579755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24"/>
          <p:cNvSpPr txBox="1"/>
          <p:nvPr/>
        </p:nvSpPr>
        <p:spPr>
          <a:xfrm>
            <a:off x="11576050" y="546100"/>
            <a:ext cx="3641725" cy="3654425"/>
          </a:xfrm>
          <a:prstGeom prst="rect">
            <a:avLst/>
          </a:prstGeom>
          <a:noFill/>
        </p:spPr>
        <p:txBody>
          <a:bodyPr wrap="square" rtlCol="0">
            <a:noAutofit/>
          </a:bodyPr>
          <a:lstStyle/>
          <a:p>
            <a:r>
              <a:rPr lang="en-US" sz="19900" b="1" dirty="0">
                <a:solidFill>
                  <a:schemeClr val="accent4"/>
                </a:solidFill>
                <a:latin typeface="Figtree ExtraBold" charset="0"/>
                <a:cs typeface="Figtree ExtraBold" charset="0"/>
              </a:rPr>
              <a:t>3</a:t>
            </a:r>
            <a:endParaRPr lang="en-US" sz="19900" b="1" dirty="0">
              <a:solidFill>
                <a:schemeClr val="accent4"/>
              </a:solidFill>
              <a:latin typeface="Figtree ExtraBold" charset="0"/>
              <a:cs typeface="Figtree ExtraBold" charset="0"/>
            </a:endParaRPr>
          </a:p>
        </p:txBody>
      </p:sp>
      <p:sp>
        <p:nvSpPr>
          <p:cNvPr id="24" name="Title 23"/>
          <p:cNvSpPr>
            <a:spLocks noGrp="1"/>
          </p:cNvSpPr>
          <p:nvPr>
            <p:ph type="title"/>
          </p:nvPr>
        </p:nvSpPr>
        <p:spPr>
          <a:xfrm>
            <a:off x="3597910" y="3354705"/>
            <a:ext cx="10881360" cy="3841750"/>
          </a:xfrm>
        </p:spPr>
        <p:txBody>
          <a:bodyPr/>
          <a:lstStyle/>
          <a:p>
            <a:r>
              <a:rPr lang="en-US" sz="8000" b="1" dirty="0">
                <a:solidFill>
                  <a:schemeClr val="accent4"/>
                </a:solidFill>
                <a:latin typeface="Figtree Black" charset="0"/>
                <a:cs typeface="Figtree Black" charset="0"/>
                <a:sym typeface="+mn-ea"/>
              </a:rPr>
              <a:t>SHKENCA</a:t>
            </a:r>
            <a:r>
              <a:rPr lang="en-US" sz="8000" b="1" dirty="0">
                <a:solidFill>
                  <a:schemeClr val="tx1"/>
                </a:solidFill>
                <a:latin typeface="Figtree Black" charset="0"/>
                <a:cs typeface="Figtree Black" charset="0"/>
                <a:sym typeface="+mn-ea"/>
              </a:rPr>
              <a:t> PAS BOMB</a:t>
            </a:r>
            <a:r>
              <a:rPr lang="en-US" sz="8000" b="1" dirty="0">
                <a:solidFill>
                  <a:schemeClr val="tx1"/>
                </a:solidFill>
                <a:latin typeface="Figtree Black" charset="0"/>
                <a:cs typeface="Figtree ExtraBold" charset="0"/>
                <a:sym typeface="+mn-ea"/>
              </a:rPr>
              <a:t>Ë</a:t>
            </a:r>
            <a:r>
              <a:rPr lang="en-US" sz="8000" b="1" dirty="0">
                <a:solidFill>
                  <a:schemeClr val="tx1"/>
                </a:solidFill>
                <a:latin typeface="Figtree Black" charset="0"/>
                <a:cs typeface="Figtree Black" charset="0"/>
                <a:sym typeface="+mn-ea"/>
              </a:rPr>
              <a:t>S B</a:t>
            </a:r>
            <a:r>
              <a:rPr lang="en-US" sz="8000" b="1" dirty="0">
                <a:solidFill>
                  <a:schemeClr val="tx1"/>
                </a:solidFill>
                <a:latin typeface="Figtree Black" charset="0"/>
                <a:cs typeface="Figtree ExtraBold" charset="0"/>
                <a:sym typeface="+mn-ea"/>
              </a:rPr>
              <a:t>Ë</a:t>
            </a:r>
            <a:r>
              <a:rPr lang="en-US" sz="8000" b="1" dirty="0">
                <a:solidFill>
                  <a:schemeClr val="tx1"/>
                </a:solidFill>
                <a:latin typeface="Figtree Black" charset="0"/>
                <a:cs typeface="Figtree Black" charset="0"/>
                <a:sym typeface="+mn-ea"/>
              </a:rPr>
              <a:t>RTHAMORE</a:t>
            </a:r>
            <a:endParaRPr lang="en-US" sz="8000" b="1" dirty="0">
              <a:latin typeface="Figtree Black" charset="0"/>
            </a:endParaRPr>
          </a:p>
        </p:txBody>
      </p:sp>
      <p:sp>
        <p:nvSpPr>
          <p:cNvPr id="26" name="Subtitle 25"/>
          <p:cNvSpPr>
            <a:spLocks noGrp="1"/>
          </p:cNvSpPr>
          <p:nvPr>
            <p:ph type="subTitle" idx="1"/>
          </p:nvPr>
        </p:nvSpPr>
        <p:spPr>
          <a:xfrm>
            <a:off x="3945255" y="7026910"/>
            <a:ext cx="10622280" cy="2816860"/>
          </a:xfrm>
        </p:spPr>
        <p:txBody>
          <a:bodyPr/>
          <a:lstStyle/>
          <a:p>
            <a:r>
              <a:rPr lang="en-US" sz="4800" dirty="0" err="1">
                <a:solidFill>
                  <a:schemeClr val="accent4"/>
                </a:solidFill>
                <a:latin typeface="Figtree" pitchFamily="2" charset="0"/>
              </a:rPr>
              <a:t>L</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nd</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t</a:t>
            </a:r>
            <a:r>
              <a:rPr lang="en-US" sz="4800" dirty="0">
                <a:solidFill>
                  <a:schemeClr val="accent4"/>
                </a:solidFill>
                <a:latin typeface="Figtree" pitchFamily="2" charset="0"/>
              </a:rPr>
              <a:t>:</a:t>
            </a:r>
            <a:endParaRPr lang="en-US" sz="4800" dirty="0">
              <a:solidFill>
                <a:schemeClr val="accent4"/>
              </a:solidFill>
              <a:latin typeface="Figtree" pitchFamily="2" charset="0"/>
            </a:endParaRPr>
          </a:p>
          <a:p>
            <a:r>
              <a:rPr lang="en-US" sz="4800" i="1" dirty="0" err="1">
                <a:solidFill>
                  <a:schemeClr val="tx1"/>
                </a:solidFill>
                <a:latin typeface="Figtree" pitchFamily="2" charset="0"/>
                <a:cs typeface="Figtree" pitchFamily="2" charset="0"/>
                <a:sym typeface="+mn-ea"/>
              </a:rPr>
              <a:t>Fizikë</a:t>
            </a:r>
            <a:r>
              <a:rPr lang="en-US" sz="4800" i="1" dirty="0">
                <a:solidFill>
                  <a:schemeClr val="tx1"/>
                </a:solidFill>
                <a:latin typeface="Figtree" pitchFamily="2" charset="0"/>
                <a:cs typeface="Figtree" pitchFamily="2" charset="0"/>
                <a:sym typeface="+mn-ea"/>
              </a:rPr>
              <a:t>, </a:t>
            </a:r>
            <a:r>
              <a:rPr lang="en-US" sz="4800" i="1" dirty="0" err="1">
                <a:solidFill>
                  <a:schemeClr val="tx1"/>
                </a:solidFill>
                <a:latin typeface="Figtree" pitchFamily="2" charset="0"/>
                <a:cs typeface="Figtree" pitchFamily="2" charset="0"/>
                <a:sym typeface="+mn-ea"/>
              </a:rPr>
              <a:t>Matematikë</a:t>
            </a:r>
            <a:r>
              <a:rPr lang="en-US" sz="4800" i="1" dirty="0">
                <a:solidFill>
                  <a:schemeClr val="tx1"/>
                </a:solidFill>
                <a:latin typeface="Figtree" pitchFamily="2" charset="0"/>
                <a:cs typeface="Figtree" pitchFamily="2" charset="0"/>
                <a:sym typeface="+mn-ea"/>
              </a:rPr>
              <a:t>, </a:t>
            </a:r>
            <a:r>
              <a:rPr lang="en-US" sz="4800" i="1" dirty="0" err="1">
                <a:solidFill>
                  <a:schemeClr val="tx1"/>
                </a:solidFill>
                <a:latin typeface="Figtree" pitchFamily="2" charset="0"/>
                <a:cs typeface="Figtree" pitchFamily="2" charset="0"/>
                <a:sym typeface="+mn-ea"/>
              </a:rPr>
              <a:t>Biologji</a:t>
            </a:r>
            <a:r>
              <a:rPr lang="en-US" sz="4800" i="1" dirty="0">
                <a:solidFill>
                  <a:schemeClr val="tx1"/>
                </a:solidFill>
                <a:latin typeface="Figtree" pitchFamily="2" charset="0"/>
                <a:cs typeface="Figtree" pitchFamily="2" charset="0"/>
                <a:sym typeface="+mn-ea"/>
              </a:rPr>
              <a:t>, Kimi</a:t>
            </a:r>
            <a:endParaRPr lang="en-US" sz="4800" i="1" dirty="0">
              <a:latin typeface="Figtree" pitchFamily="2" charset="0"/>
              <a:cs typeface="Figtree"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781050" y="1842135"/>
            <a:ext cx="13807440" cy="9435465"/>
          </a:xfrm>
          <a:prstGeom prst="rect">
            <a:avLst/>
          </a:prstGeom>
          <a:noFill/>
        </p:spPr>
        <p:txBody>
          <a:bodyPr wrap="square" rtlCol="0">
            <a:noAutofit/>
          </a:bodyPr>
          <a:lstStyle/>
          <a:p>
            <a:r>
              <a:rPr lang="en-US" sz="5400" b="1" i="1" dirty="0">
                <a:solidFill>
                  <a:schemeClr val="accent4"/>
                </a:solidFill>
                <a:latin typeface="Figtree" pitchFamily="2" charset="0"/>
                <a:cs typeface="Figtree" pitchFamily="2" charset="0"/>
              </a:rPr>
              <a:t>Le </a:t>
            </a:r>
            <a:r>
              <a:rPr lang="en-US" sz="5400" b="1" i="1" dirty="0" err="1">
                <a:solidFill>
                  <a:schemeClr val="accent4"/>
                </a:solidFill>
                <a:latin typeface="Figtree" pitchFamily="2" charset="0"/>
                <a:cs typeface="Figtree" pitchFamily="2" charset="0"/>
              </a:rPr>
              <a:t>të</a:t>
            </a:r>
            <a:r>
              <a:rPr lang="en-US" sz="5400" b="1" i="1" dirty="0">
                <a:solidFill>
                  <a:schemeClr val="accent4"/>
                </a:solidFill>
                <a:latin typeface="Figtree" pitchFamily="2" charset="0"/>
                <a:cs typeface="Figtree" pitchFamily="2" charset="0"/>
              </a:rPr>
              <a:t> </a:t>
            </a:r>
            <a:r>
              <a:rPr lang="en-US" sz="5400" b="1" i="1" dirty="0" err="1">
                <a:solidFill>
                  <a:schemeClr val="accent4"/>
                </a:solidFill>
                <a:latin typeface="Figtree" pitchFamily="2" charset="0"/>
                <a:cs typeface="Figtree" pitchFamily="2" charset="0"/>
              </a:rPr>
              <a:t>hedhim</a:t>
            </a:r>
            <a:r>
              <a:rPr lang="en-US" sz="5400" b="1" i="1" dirty="0">
                <a:solidFill>
                  <a:schemeClr val="accent4"/>
                </a:solidFill>
                <a:latin typeface="Figtree" pitchFamily="2" charset="0"/>
                <a:cs typeface="Figtree" pitchFamily="2" charset="0"/>
              </a:rPr>
              <a:t> </a:t>
            </a:r>
            <a:r>
              <a:rPr lang="en-US" sz="5400" b="1" i="1" dirty="0" err="1">
                <a:solidFill>
                  <a:schemeClr val="accent4"/>
                </a:solidFill>
                <a:latin typeface="Figtree" pitchFamily="2" charset="0"/>
                <a:cs typeface="Figtree" pitchFamily="2" charset="0"/>
              </a:rPr>
              <a:t>një</a:t>
            </a:r>
            <a:r>
              <a:rPr lang="en-US" sz="5400" b="1" i="1" dirty="0">
                <a:solidFill>
                  <a:schemeClr val="accent4"/>
                </a:solidFill>
                <a:latin typeface="Figtree" pitchFamily="2" charset="0"/>
                <a:cs typeface="Figtree" pitchFamily="2" charset="0"/>
              </a:rPr>
              <a:t> </a:t>
            </a:r>
            <a:r>
              <a:rPr lang="en-US" sz="5400" b="1" i="1" dirty="0" err="1">
                <a:solidFill>
                  <a:schemeClr val="accent4"/>
                </a:solidFill>
                <a:latin typeface="Figtree" pitchFamily="2" charset="0"/>
                <a:cs typeface="Figtree" pitchFamily="2" charset="0"/>
              </a:rPr>
              <a:t>vështrim</a:t>
            </a:r>
            <a:r>
              <a:rPr lang="en-US" sz="5400" b="1" i="1" dirty="0">
                <a:solidFill>
                  <a:schemeClr val="accent4"/>
                </a:solidFill>
                <a:latin typeface="Figtree" pitchFamily="2" charset="0"/>
                <a:cs typeface="Figtree" pitchFamily="2" charset="0"/>
              </a:rPr>
              <a:t> </a:t>
            </a:r>
            <a:r>
              <a:rPr lang="en-US" sz="5400" b="1" i="1" dirty="0" err="1">
                <a:solidFill>
                  <a:schemeClr val="accent4"/>
                </a:solidFill>
                <a:latin typeface="Figtree" pitchFamily="2" charset="0"/>
                <a:cs typeface="Figtree" pitchFamily="2" charset="0"/>
              </a:rPr>
              <a:t>në</a:t>
            </a:r>
            <a:r>
              <a:rPr lang="en-US" sz="5400" b="1" i="1" dirty="0">
                <a:solidFill>
                  <a:schemeClr val="accent4"/>
                </a:solidFill>
                <a:latin typeface="Figtree" pitchFamily="2" charset="0"/>
                <a:cs typeface="Figtree" pitchFamily="2" charset="0"/>
              </a:rPr>
              <a:t> </a:t>
            </a:r>
            <a:r>
              <a:rPr lang="en-US" sz="5400" b="1" i="1" dirty="0" err="1">
                <a:solidFill>
                  <a:schemeClr val="accent4"/>
                </a:solidFill>
                <a:latin typeface="Figtree" pitchFamily="2" charset="0"/>
                <a:cs typeface="Figtree" pitchFamily="2" charset="0"/>
              </a:rPr>
              <a:t>krijimin</a:t>
            </a:r>
            <a:r>
              <a:rPr lang="en-US" sz="5400" b="1" i="1" dirty="0">
                <a:solidFill>
                  <a:schemeClr val="accent4"/>
                </a:solidFill>
                <a:latin typeface="Figtree" pitchFamily="2" charset="0"/>
                <a:cs typeface="Figtree" pitchFamily="2" charset="0"/>
              </a:rPr>
              <a:t> e </a:t>
            </a:r>
            <a:r>
              <a:rPr lang="en-US" sz="5400" b="1" i="1" dirty="0" err="1">
                <a:solidFill>
                  <a:schemeClr val="accent4"/>
                </a:solidFill>
                <a:latin typeface="Figtree" pitchFamily="2" charset="0"/>
                <a:cs typeface="Figtree" pitchFamily="2" charset="0"/>
              </a:rPr>
              <a:t>një</a:t>
            </a:r>
            <a:r>
              <a:rPr lang="en-US" sz="5400" b="1" i="1" dirty="0">
                <a:solidFill>
                  <a:schemeClr val="accent4"/>
                </a:solidFill>
                <a:latin typeface="Figtree" pitchFamily="2" charset="0"/>
                <a:cs typeface="Figtree" pitchFamily="2" charset="0"/>
              </a:rPr>
              <a:t> bombe </a:t>
            </a:r>
            <a:r>
              <a:rPr lang="en-US" sz="5400" b="1" i="1" dirty="0" err="1">
                <a:solidFill>
                  <a:schemeClr val="accent4"/>
                </a:solidFill>
                <a:latin typeface="Figtree" pitchFamily="2" charset="0"/>
                <a:cs typeface="Figtree" pitchFamily="2" charset="0"/>
              </a:rPr>
              <a:t>atomike</a:t>
            </a:r>
            <a:r>
              <a:rPr lang="en-US" sz="5400" b="1" dirty="0">
                <a:solidFill>
                  <a:schemeClr val="accent4"/>
                </a:solidFill>
                <a:latin typeface="Figtree" pitchFamily="2" charset="0"/>
                <a:cs typeface="Figtree" pitchFamily="2" charset="0"/>
              </a:rPr>
              <a:t>.</a:t>
            </a:r>
            <a:endParaRPr lang="en-US" sz="5400" b="1" dirty="0">
              <a:solidFill>
                <a:schemeClr val="accent4"/>
              </a:solidFill>
              <a:latin typeface="Figtree" pitchFamily="2" charset="0"/>
              <a:cs typeface="Figtree" pitchFamily="2" charset="0"/>
            </a:endParaRPr>
          </a:p>
          <a:p>
            <a:endParaRPr lang="en-US" sz="4000" dirty="0">
              <a:solidFill>
                <a:schemeClr val="tx1"/>
              </a:solidFill>
              <a:latin typeface="Figtree" pitchFamily="2" charset="0"/>
              <a:cs typeface="Figtree" pitchFamily="2" charset="0"/>
            </a:endParaRPr>
          </a:p>
          <a:p>
            <a:r>
              <a:rPr lang="en-US" sz="3200" dirty="0" err="1">
                <a:solidFill>
                  <a:schemeClr val="tx1"/>
                </a:solidFill>
                <a:latin typeface="Figtree" pitchFamily="2" charset="0"/>
                <a:cs typeface="Figtree" pitchFamily="2" charset="0"/>
              </a:rPr>
              <a:t>Së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pari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duhet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kuptojmë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atomet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Atomet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janë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themelet</a:t>
            </a:r>
            <a:r>
              <a:rPr lang="en-US" sz="3200" dirty="0">
                <a:solidFill>
                  <a:schemeClr val="tx1"/>
                </a:solidFill>
                <a:latin typeface="Figtree" pitchFamily="2" charset="0"/>
                <a:cs typeface="Figtree" pitchFamily="2" charset="0"/>
              </a:rPr>
              <a:t> e </a:t>
            </a:r>
            <a:r>
              <a:rPr lang="en-US" sz="3200" dirty="0" err="1">
                <a:solidFill>
                  <a:schemeClr val="tx1"/>
                </a:solidFill>
                <a:latin typeface="Figtree" pitchFamily="2" charset="0"/>
                <a:cs typeface="Figtree" pitchFamily="2" charset="0"/>
              </a:rPr>
              <a:t>gjithçkaje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që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rrethon</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përfshirë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edhe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ju</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dhe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mua</a:t>
            </a:r>
            <a:r>
              <a:rPr lang="en-US" sz="3200" dirty="0">
                <a:solidFill>
                  <a:schemeClr val="tx1"/>
                </a:solidFill>
                <a:latin typeface="Figtree" pitchFamily="2" charset="0"/>
                <a:cs typeface="Figtree" pitchFamily="2" charset="0"/>
              </a:rPr>
              <a:t>. Ata </a:t>
            </a:r>
            <a:r>
              <a:rPr lang="en-US" sz="3200" dirty="0" err="1">
                <a:solidFill>
                  <a:schemeClr val="tx1"/>
                </a:solidFill>
                <a:latin typeface="Figtree" pitchFamily="2" charset="0"/>
                <a:cs typeface="Figtree" pitchFamily="2" charset="0"/>
              </a:rPr>
              <a:t>përbëhen</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nga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një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qelizë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qendër</a:t>
            </a:r>
            <a:r>
              <a:rPr lang="en-US" sz="3200" dirty="0">
                <a:solidFill>
                  <a:schemeClr val="tx1"/>
                </a:solidFill>
                <a:latin typeface="Figtree" pitchFamily="2" charset="0"/>
                <a:cs typeface="Figtree" pitchFamily="2" charset="0"/>
              </a:rPr>
              <a:t>, e </a:t>
            </a:r>
            <a:r>
              <a:rPr lang="en-US" sz="3200" dirty="0" err="1">
                <a:solidFill>
                  <a:schemeClr val="tx1"/>
                </a:solidFill>
                <a:latin typeface="Figtree" pitchFamily="2" charset="0"/>
                <a:cs typeface="Figtree" pitchFamily="2" charset="0"/>
              </a:rPr>
              <a:t>bërë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nga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protonet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dhe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neutronet</a:t>
            </a:r>
            <a:r>
              <a:rPr lang="en-US" sz="3200" dirty="0">
                <a:solidFill>
                  <a:schemeClr val="tx1"/>
                </a:solidFill>
                <a:latin typeface="Figtree" pitchFamily="2" charset="0"/>
                <a:cs typeface="Figtree" pitchFamily="2" charset="0"/>
              </a:rPr>
              <a:t>, me </a:t>
            </a:r>
            <a:r>
              <a:rPr lang="en-US" sz="3200" dirty="0" err="1">
                <a:solidFill>
                  <a:schemeClr val="tx1"/>
                </a:solidFill>
                <a:latin typeface="Figtree" pitchFamily="2" charset="0"/>
                <a:cs typeface="Figtree" pitchFamily="2" charset="0"/>
              </a:rPr>
              <a:t>elektronë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që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fluturojnë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rreth</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qelizës</a:t>
            </a:r>
            <a:r>
              <a:rPr lang="en-US" sz="3200" dirty="0">
                <a:solidFill>
                  <a:schemeClr val="tx1"/>
                </a:solidFill>
                <a:latin typeface="Figtree" pitchFamily="2" charset="0"/>
                <a:cs typeface="Figtree" pitchFamily="2" charset="0"/>
              </a:rPr>
              <a:t>.</a:t>
            </a:r>
            <a:endParaRPr lang="en-US" sz="3200" dirty="0">
              <a:solidFill>
                <a:schemeClr val="tx1"/>
              </a:solidFill>
              <a:latin typeface="Figtree" pitchFamily="2" charset="0"/>
              <a:cs typeface="Figtree" pitchFamily="2" charset="0"/>
            </a:endParaRPr>
          </a:p>
          <a:p>
            <a:endParaRPr lang="en-US" sz="3200" dirty="0">
              <a:solidFill>
                <a:schemeClr val="tx1"/>
              </a:solidFill>
              <a:latin typeface="Figtree" pitchFamily="2" charset="0"/>
              <a:cs typeface="Figtree" pitchFamily="2" charset="0"/>
            </a:endParaRPr>
          </a:p>
          <a:p>
            <a:r>
              <a:rPr lang="en-US" sz="3200" dirty="0">
                <a:solidFill>
                  <a:schemeClr val="tx1"/>
                </a:solidFill>
                <a:latin typeface="Figtree" pitchFamily="2" charset="0"/>
                <a:cs typeface="Figtree" pitchFamily="2" charset="0"/>
              </a:rPr>
              <a:t>Tani, le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flasim</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për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një</a:t>
            </a:r>
            <a:r>
              <a:rPr lang="en-US" sz="3200" dirty="0">
                <a:solidFill>
                  <a:schemeClr val="tx1"/>
                </a:solidFill>
                <a:latin typeface="Figtree" pitchFamily="2" charset="0"/>
                <a:cs typeface="Figtree" pitchFamily="2" charset="0"/>
              </a:rPr>
              <a:t> element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vecantë</a:t>
            </a:r>
            <a:r>
              <a:rPr lang="en-US" sz="3200" dirty="0">
                <a:solidFill>
                  <a:schemeClr val="tx1"/>
                </a:solidFill>
                <a:latin typeface="Figtree" pitchFamily="2" charset="0"/>
                <a:cs typeface="Figtree" pitchFamily="2" charset="0"/>
              </a:rPr>
              <a:t>: uranium. </a:t>
            </a:r>
            <a:r>
              <a:rPr lang="en-US" sz="3200" dirty="0" err="1">
                <a:solidFill>
                  <a:schemeClr val="tx1"/>
                </a:solidFill>
                <a:latin typeface="Figtree" pitchFamily="2" charset="0"/>
                <a:cs typeface="Figtree" pitchFamily="2" charset="0"/>
              </a:rPr>
              <a:t>Uraniumi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është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një</a:t>
            </a:r>
            <a:r>
              <a:rPr lang="en-US" sz="3200" dirty="0">
                <a:solidFill>
                  <a:schemeClr val="tx1"/>
                </a:solidFill>
                <a:latin typeface="Figtree" pitchFamily="2" charset="0"/>
                <a:cs typeface="Figtree" pitchFamily="2" charset="0"/>
              </a:rPr>
              <a:t> element </a:t>
            </a:r>
            <a:r>
              <a:rPr lang="en-US" sz="3200" dirty="0" err="1">
                <a:solidFill>
                  <a:schemeClr val="tx1"/>
                </a:solidFill>
                <a:latin typeface="Figtree" pitchFamily="2" charset="0"/>
                <a:cs typeface="Figtree" pitchFamily="2" charset="0"/>
              </a:rPr>
              <a:t>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rëndë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gjetur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natyrë</a:t>
            </a:r>
            <a:r>
              <a:rPr lang="en-US" sz="3200" dirty="0">
                <a:solidFill>
                  <a:schemeClr val="tx1"/>
                </a:solidFill>
                <a:latin typeface="Figtree" pitchFamily="2" charset="0"/>
                <a:cs typeface="Figtree" pitchFamily="2" charset="0"/>
              </a:rPr>
              <a:t>. Ka </a:t>
            </a:r>
            <a:r>
              <a:rPr lang="en-US" sz="3200" dirty="0" err="1">
                <a:solidFill>
                  <a:schemeClr val="tx1"/>
                </a:solidFill>
                <a:latin typeface="Figtree" pitchFamily="2" charset="0"/>
                <a:cs typeface="Figtree" pitchFamily="2" charset="0"/>
              </a:rPr>
              <a:t>një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lloj</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veçantë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urani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quajtur</a:t>
            </a:r>
            <a:r>
              <a:rPr lang="en-US" sz="3200" dirty="0">
                <a:solidFill>
                  <a:schemeClr val="tx1"/>
                </a:solidFill>
                <a:latin typeface="Figtree" pitchFamily="2" charset="0"/>
                <a:cs typeface="Figtree" pitchFamily="2" charset="0"/>
              </a:rPr>
              <a:t> uranium-235 </a:t>
            </a:r>
            <a:r>
              <a:rPr lang="en-US" sz="3200" dirty="0" err="1">
                <a:solidFill>
                  <a:schemeClr val="tx1"/>
                </a:solidFill>
                <a:latin typeface="Figtree" pitchFamily="2" charset="0"/>
                <a:cs typeface="Figtree" pitchFamily="2" charset="0"/>
              </a:rPr>
              <a:t>që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është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rëndësishëm</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për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bërë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bomba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atomike</a:t>
            </a:r>
            <a:r>
              <a:rPr lang="en-US" sz="3200" dirty="0">
                <a:solidFill>
                  <a:schemeClr val="tx1"/>
                </a:solidFill>
                <a:latin typeface="Figtree" pitchFamily="2" charset="0"/>
                <a:cs typeface="Figtree" pitchFamily="2" charset="0"/>
              </a:rPr>
              <a:t>.</a:t>
            </a:r>
            <a:endParaRPr lang="en-US" sz="3200" dirty="0">
              <a:solidFill>
                <a:schemeClr val="tx1"/>
              </a:solidFill>
              <a:latin typeface="Figtree" pitchFamily="2" charset="0"/>
              <a:cs typeface="Figtree" pitchFamily="2" charset="0"/>
            </a:endParaRPr>
          </a:p>
          <a:p>
            <a:endParaRPr lang="en-US" sz="3200" dirty="0">
              <a:solidFill>
                <a:schemeClr val="tx1"/>
              </a:solidFill>
              <a:latin typeface="Figtree" pitchFamily="2" charset="0"/>
              <a:cs typeface="Figtree" pitchFamily="2" charset="0"/>
            </a:endParaRPr>
          </a:p>
          <a:p>
            <a:r>
              <a:rPr lang="en-US" sz="3200" dirty="0" err="1">
                <a:solidFill>
                  <a:schemeClr val="tx1"/>
                </a:solidFill>
                <a:latin typeface="Figtree" pitchFamily="2" charset="0"/>
                <a:cs typeface="Figtree" pitchFamily="2" charset="0"/>
              </a:rPr>
              <a:t>Këtu</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është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ku</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shkencën</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fillon</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jetë</a:t>
            </a:r>
            <a:r>
              <a:rPr lang="en-US" sz="3200" dirty="0">
                <a:solidFill>
                  <a:schemeClr val="tx1"/>
                </a:solidFill>
                <a:latin typeface="Figtree" pitchFamily="2" charset="0"/>
                <a:cs typeface="Figtree" pitchFamily="2" charset="0"/>
              </a:rPr>
              <a:t> intensive. Kur </a:t>
            </a:r>
            <a:r>
              <a:rPr lang="en-US" sz="3200" dirty="0" err="1">
                <a:solidFill>
                  <a:schemeClr val="tx1"/>
                </a:solidFill>
                <a:latin typeface="Figtree" pitchFamily="2" charset="0"/>
                <a:cs typeface="Figtree" pitchFamily="2" charset="0"/>
              </a:rPr>
              <a:t>atomet</a:t>
            </a:r>
            <a:r>
              <a:rPr lang="en-US" sz="3200" dirty="0">
                <a:solidFill>
                  <a:schemeClr val="tx1"/>
                </a:solidFill>
                <a:latin typeface="Figtree" pitchFamily="2" charset="0"/>
                <a:cs typeface="Figtree" pitchFamily="2" charset="0"/>
              </a:rPr>
              <a:t> e uraniumit-235 </a:t>
            </a:r>
            <a:r>
              <a:rPr lang="en-US" sz="3200" dirty="0" err="1">
                <a:solidFill>
                  <a:schemeClr val="tx1"/>
                </a:solidFill>
                <a:latin typeface="Figtree" pitchFamily="2" charset="0"/>
                <a:cs typeface="Figtree" pitchFamily="2" charset="0"/>
              </a:rPr>
              <a:t>përthithin</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një</a:t>
            </a:r>
            <a:r>
              <a:rPr lang="en-US" sz="3200" dirty="0">
                <a:solidFill>
                  <a:schemeClr val="tx1"/>
                </a:solidFill>
                <a:latin typeface="Figtree" pitchFamily="2" charset="0"/>
                <a:cs typeface="Figtree" pitchFamily="2" charset="0"/>
              </a:rPr>
              <a:t> neutron, </a:t>
            </a:r>
            <a:r>
              <a:rPr lang="en-US" sz="3200" dirty="0" err="1">
                <a:solidFill>
                  <a:schemeClr val="tx1"/>
                </a:solidFill>
                <a:latin typeface="Figtree" pitchFamily="2" charset="0"/>
                <a:cs typeface="Figtree" pitchFamily="2" charset="0"/>
              </a:rPr>
              <a:t>ata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bëhen</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paqëndrueshëm</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dhe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ndahen</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dy</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atome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më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vogla</a:t>
            </a:r>
            <a:r>
              <a:rPr lang="en-US" sz="3200" dirty="0">
                <a:solidFill>
                  <a:schemeClr val="tx1"/>
                </a:solidFill>
                <a:latin typeface="Figtree" pitchFamily="2" charset="0"/>
                <a:cs typeface="Figtree" pitchFamily="2" charset="0"/>
              </a:rPr>
              <a:t>, duke </a:t>
            </a:r>
            <a:r>
              <a:rPr lang="en-US" sz="3200" dirty="0" err="1">
                <a:solidFill>
                  <a:schemeClr val="tx1"/>
                </a:solidFill>
                <a:latin typeface="Figtree" pitchFamily="2" charset="0"/>
                <a:cs typeface="Figtree" pitchFamily="2" charset="0"/>
              </a:rPr>
              <a:t>liruar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shumë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energji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proces</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Kjo</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quhet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fuzion</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nuklear</a:t>
            </a:r>
            <a:r>
              <a:rPr lang="en-US" sz="3200" dirty="0">
                <a:solidFill>
                  <a:schemeClr val="tx1"/>
                </a:solidFill>
                <a:latin typeface="Figtree" pitchFamily="2" charset="0"/>
                <a:cs typeface="Figtree" pitchFamily="2" charset="0"/>
              </a:rPr>
              <a:t>.</a:t>
            </a:r>
            <a:endParaRPr lang="en-US" sz="3200" dirty="0">
              <a:solidFill>
                <a:schemeClr val="tx1"/>
              </a:solidFill>
              <a:latin typeface="Figtree" pitchFamily="2" charset="0"/>
              <a:cs typeface="Figtree" pitchFamily="2" charset="0"/>
            </a:endParaRPr>
          </a:p>
        </p:txBody>
      </p:sp>
      <p:pic>
        <p:nvPicPr>
          <p:cNvPr id="100" name="Picture 99"/>
          <p:cNvPicPr/>
          <p:nvPr/>
        </p:nvPicPr>
        <p:blipFill>
          <a:blip r:embed="rId1"/>
          <a:stretch>
            <a:fillRect/>
          </a:stretch>
        </p:blipFill>
        <p:spPr>
          <a:xfrm>
            <a:off x="2287270" y="12211050"/>
            <a:ext cx="10515600" cy="591820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7543800" y="894276"/>
            <a:ext cx="7397115" cy="19134455"/>
          </a:xfrm>
          <a:prstGeom prst="rect">
            <a:avLst/>
          </a:prstGeom>
          <a:noFill/>
        </p:spPr>
        <p:txBody>
          <a:bodyPr wrap="square" rtlCol="0">
            <a:noAutofit/>
          </a:bodyPr>
          <a:lstStyle/>
          <a:p>
            <a:r>
              <a:rPr lang="en-US" sz="3200" dirty="0" err="1">
                <a:solidFill>
                  <a:schemeClr val="tx1"/>
                </a:solidFill>
                <a:latin typeface="Figtree" pitchFamily="2" charset="0"/>
                <a:cs typeface="Figtree" pitchFamily="2" charset="0"/>
                <a:sym typeface="+mn-ea"/>
              </a:rPr>
              <a:t>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bombë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atomike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shkencëtarët</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gjetën</a:t>
            </a:r>
            <a:r>
              <a:rPr lang="en-US" sz="3200" dirty="0">
                <a:solidFill>
                  <a:schemeClr val="tx1"/>
                </a:solidFill>
                <a:latin typeface="Figtree" pitchFamily="2" charset="0"/>
                <a:cs typeface="Figtree" pitchFamily="2" charset="0"/>
                <a:sym typeface="+mn-ea"/>
              </a:rPr>
              <a:t> se </a:t>
            </a:r>
            <a:r>
              <a:rPr lang="en-US" sz="3200" dirty="0" err="1">
                <a:solidFill>
                  <a:schemeClr val="tx1"/>
                </a:solidFill>
                <a:latin typeface="Figtree" pitchFamily="2" charset="0"/>
                <a:cs typeface="Figtree" pitchFamily="2" charset="0"/>
                <a:sym typeface="+mn-ea"/>
              </a:rPr>
              <a:t>si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bëjnë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këtë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proces</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ndodhë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shumë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shpejt</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dhe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njëjtën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kohë</a:t>
            </a:r>
            <a:r>
              <a:rPr lang="en-US" sz="3200" dirty="0">
                <a:solidFill>
                  <a:schemeClr val="tx1"/>
                </a:solidFill>
                <a:latin typeface="Figtree" pitchFamily="2" charset="0"/>
                <a:cs typeface="Figtree" pitchFamily="2" charset="0"/>
                <a:sym typeface="+mn-ea"/>
              </a:rPr>
              <a:t>. Ata </a:t>
            </a:r>
            <a:r>
              <a:rPr lang="en-US" sz="3200" dirty="0" err="1">
                <a:solidFill>
                  <a:schemeClr val="tx1"/>
                </a:solidFill>
                <a:latin typeface="Figtree" pitchFamily="2" charset="0"/>
                <a:cs typeface="Figtree" pitchFamily="2" charset="0"/>
                <a:sym typeface="+mn-ea"/>
              </a:rPr>
              <a:t>bëjnë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këtë</a:t>
            </a:r>
            <a:r>
              <a:rPr lang="en-US" sz="3200" dirty="0">
                <a:solidFill>
                  <a:schemeClr val="tx1"/>
                </a:solidFill>
                <a:latin typeface="Figtree" pitchFamily="2" charset="0"/>
                <a:cs typeface="Figtree" pitchFamily="2" charset="0"/>
                <a:sym typeface="+mn-ea"/>
              </a:rPr>
              <a:t> duke </a:t>
            </a:r>
            <a:r>
              <a:rPr lang="en-US" sz="3200" dirty="0" err="1">
                <a:solidFill>
                  <a:schemeClr val="tx1"/>
                </a:solidFill>
                <a:latin typeface="Figtree" pitchFamily="2" charset="0"/>
                <a:cs typeface="Figtree" pitchFamily="2" charset="0"/>
                <a:sym typeface="+mn-ea"/>
              </a:rPr>
              <a:t>krijuar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që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quhet</a:t>
            </a:r>
            <a:r>
              <a:rPr lang="en-US" sz="3200" dirty="0">
                <a:solidFill>
                  <a:schemeClr val="tx1"/>
                </a:solidFill>
                <a:latin typeface="Figtree" pitchFamily="2" charset="0"/>
                <a:cs typeface="Figtree" pitchFamily="2" charset="0"/>
                <a:sym typeface="+mn-ea"/>
              </a:rPr>
              <a:t> "masa </a:t>
            </a:r>
            <a:r>
              <a:rPr lang="en-US" sz="3200" dirty="0" err="1">
                <a:solidFill>
                  <a:schemeClr val="tx1"/>
                </a:solidFill>
                <a:latin typeface="Figtree" pitchFamily="2" charset="0"/>
                <a:cs typeface="Figtree" pitchFamily="2" charset="0"/>
                <a:sym typeface="+mn-ea"/>
              </a:rPr>
              <a:t>kritike</a:t>
            </a:r>
            <a:r>
              <a:rPr lang="en-US" sz="3200" dirty="0">
                <a:solidFill>
                  <a:schemeClr val="tx1"/>
                </a:solidFill>
                <a:latin typeface="Figtree" pitchFamily="2" charset="0"/>
                <a:cs typeface="Figtree" pitchFamily="2" charset="0"/>
                <a:sym typeface="+mn-ea"/>
              </a:rPr>
              <a:t>" e uraniumit-235. </a:t>
            </a:r>
            <a:r>
              <a:rPr lang="en-US" sz="3200" dirty="0" err="1">
                <a:solidFill>
                  <a:schemeClr val="tx1"/>
                </a:solidFill>
                <a:latin typeface="Figtree" pitchFamily="2" charset="0"/>
                <a:cs typeface="Figtree" pitchFamily="2" charset="0"/>
                <a:sym typeface="+mn-ea"/>
              </a:rPr>
              <a:t>Kjo</a:t>
            </a:r>
            <a:r>
              <a:rPr lang="en-US" sz="3200" dirty="0">
                <a:solidFill>
                  <a:schemeClr val="tx1"/>
                </a:solidFill>
                <a:latin typeface="Figtree" pitchFamily="2" charset="0"/>
                <a:cs typeface="Figtree" pitchFamily="2" charset="0"/>
                <a:sym typeface="+mn-ea"/>
              </a:rPr>
              <a:t> do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thotë</a:t>
            </a:r>
            <a:r>
              <a:rPr lang="en-US" sz="3200" dirty="0">
                <a:solidFill>
                  <a:schemeClr val="tx1"/>
                </a:solidFill>
                <a:latin typeface="Figtree" pitchFamily="2" charset="0"/>
                <a:cs typeface="Figtree" pitchFamily="2" charset="0"/>
                <a:sym typeface="+mn-ea"/>
              </a:rPr>
              <a:t> se ka </a:t>
            </a:r>
            <a:r>
              <a:rPr lang="en-US" sz="3200" dirty="0" err="1">
                <a:solidFill>
                  <a:schemeClr val="tx1"/>
                </a:solidFill>
                <a:latin typeface="Figtree" pitchFamily="2" charset="0"/>
                <a:cs typeface="Figtree" pitchFamily="2" charset="0"/>
                <a:sym typeface="+mn-ea"/>
              </a:rPr>
              <a:t>mjaft</a:t>
            </a:r>
            <a:r>
              <a:rPr lang="en-US" sz="3200" dirty="0">
                <a:solidFill>
                  <a:schemeClr val="tx1"/>
                </a:solidFill>
                <a:latin typeface="Figtree" pitchFamily="2" charset="0"/>
                <a:cs typeface="Figtree" pitchFamily="2" charset="0"/>
                <a:sym typeface="+mn-ea"/>
              </a:rPr>
              <a:t> uranium-235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mbledhur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bashku</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mënyrë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që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kur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atom </a:t>
            </a:r>
            <a:r>
              <a:rPr lang="en-US" sz="3200" dirty="0" err="1">
                <a:solidFill>
                  <a:schemeClr val="tx1"/>
                </a:solidFill>
                <a:latin typeface="Figtree" pitchFamily="2" charset="0"/>
                <a:cs typeface="Figtree" pitchFamily="2" charset="0"/>
                <a:sym typeface="+mn-ea"/>
              </a:rPr>
              <a:t>ndahet</a:t>
            </a:r>
            <a:r>
              <a:rPr lang="en-US" sz="3200" dirty="0">
                <a:solidFill>
                  <a:schemeClr val="tx1"/>
                </a:solidFill>
                <a:latin typeface="Figtree" pitchFamily="2" charset="0"/>
                <a:cs typeface="Figtree" pitchFamily="2" charset="0"/>
                <a:sym typeface="+mn-ea"/>
              </a:rPr>
              <a:t>, çliron </a:t>
            </a:r>
            <a:r>
              <a:rPr lang="en-US" sz="3200" dirty="0" err="1">
                <a:solidFill>
                  <a:schemeClr val="tx1"/>
                </a:solidFill>
                <a:latin typeface="Figtree" pitchFamily="2" charset="0"/>
                <a:cs typeface="Figtree" pitchFamily="2" charset="0"/>
                <a:sym typeface="+mn-ea"/>
              </a:rPr>
              <a:t>neutronë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që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shkojnë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për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ndarë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atome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tjera</a:t>
            </a:r>
            <a:r>
              <a:rPr lang="en-US" sz="3200" dirty="0">
                <a:solidFill>
                  <a:schemeClr val="tx1"/>
                </a:solidFill>
                <a:latin typeface="Figtree" pitchFamily="2" charset="0"/>
                <a:cs typeface="Figtree" pitchFamily="2" charset="0"/>
                <a:sym typeface="+mn-ea"/>
              </a:rPr>
              <a:t>, duke </a:t>
            </a:r>
            <a:r>
              <a:rPr lang="en-US" sz="3200" dirty="0" err="1">
                <a:solidFill>
                  <a:schemeClr val="tx1"/>
                </a:solidFill>
                <a:latin typeface="Figtree" pitchFamily="2" charset="0"/>
                <a:cs typeface="Figtree" pitchFamily="2" charset="0"/>
                <a:sym typeface="+mn-ea"/>
              </a:rPr>
              <a:t>krijuar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reaksion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zinxhir</a:t>
            </a:r>
            <a:r>
              <a:rPr lang="en-US" sz="3200" dirty="0">
                <a:solidFill>
                  <a:schemeClr val="tx1"/>
                </a:solidFill>
                <a:latin typeface="Figtree" pitchFamily="2" charset="0"/>
                <a:cs typeface="Figtree" pitchFamily="2" charset="0"/>
                <a:sym typeface="+mn-ea"/>
              </a:rPr>
              <a:t>.</a:t>
            </a:r>
            <a:endParaRPr lang="en-US" sz="3200" dirty="0">
              <a:solidFill>
                <a:schemeClr val="tx1"/>
              </a:solidFill>
              <a:latin typeface="Figtree" pitchFamily="2" charset="0"/>
              <a:cs typeface="Figtree" pitchFamily="2" charset="0"/>
            </a:endParaRPr>
          </a:p>
          <a:p>
            <a:endParaRPr lang="en-US" sz="3200" dirty="0">
              <a:solidFill>
                <a:schemeClr val="tx1"/>
              </a:solidFill>
              <a:latin typeface="Figtree" pitchFamily="2" charset="0"/>
              <a:cs typeface="Figtree" pitchFamily="2" charset="0"/>
            </a:endParaRPr>
          </a:p>
          <a:p>
            <a:r>
              <a:rPr lang="en-US" sz="3200" dirty="0" err="1">
                <a:solidFill>
                  <a:schemeClr val="tx1"/>
                </a:solidFill>
                <a:latin typeface="Figtree" pitchFamily="2" charset="0"/>
                <a:cs typeface="Figtree" pitchFamily="2" charset="0"/>
                <a:sym typeface="+mn-ea"/>
              </a:rPr>
              <a:t>Për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bërë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bombë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atomike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inxhinierët</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përdorin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proces</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quajtur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zbogatitje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për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rritur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sasinë</a:t>
            </a:r>
            <a:r>
              <a:rPr lang="en-US" sz="3200" dirty="0">
                <a:solidFill>
                  <a:schemeClr val="tx1"/>
                </a:solidFill>
                <a:latin typeface="Figtree" pitchFamily="2" charset="0"/>
                <a:cs typeface="Figtree" pitchFamily="2" charset="0"/>
                <a:sym typeface="+mn-ea"/>
              </a:rPr>
              <a:t> e uraniumit-235 </a:t>
            </a:r>
            <a:r>
              <a:rPr lang="en-US" sz="3200" dirty="0" err="1">
                <a:solidFill>
                  <a:schemeClr val="tx1"/>
                </a:solidFill>
                <a:latin typeface="Figtree" pitchFamily="2" charset="0"/>
                <a:cs typeface="Figtree" pitchFamily="2" charset="0"/>
                <a:sym typeface="+mn-ea"/>
              </a:rPr>
              <a:t>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mostër. </a:t>
            </a:r>
            <a:r>
              <a:rPr lang="en-US" sz="3200" dirty="0" err="1">
                <a:solidFill>
                  <a:schemeClr val="tx1"/>
                </a:solidFill>
                <a:latin typeface="Figtree" pitchFamily="2" charset="0"/>
                <a:cs typeface="Figtree" pitchFamily="2" charset="0"/>
                <a:sym typeface="+mn-ea"/>
              </a:rPr>
              <a:t>Pastaj</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ata</a:t>
            </a:r>
            <a:r>
              <a:rPr lang="en-US" sz="3200" dirty="0">
                <a:solidFill>
                  <a:schemeClr val="tx1"/>
                </a:solidFill>
                <a:latin typeface="Figtree" pitchFamily="2" charset="0"/>
                <a:cs typeface="Figtree" pitchFamily="2" charset="0"/>
                <a:sym typeface="+mn-ea"/>
              </a:rPr>
              <a:t> e </a:t>
            </a:r>
            <a:r>
              <a:rPr lang="en-US" sz="3200" dirty="0" err="1">
                <a:solidFill>
                  <a:schemeClr val="tx1"/>
                </a:solidFill>
                <a:latin typeface="Figtree" pitchFamily="2" charset="0"/>
                <a:cs typeface="Figtree" pitchFamily="2" charset="0"/>
                <a:sym typeface="+mn-ea"/>
              </a:rPr>
              <a:t>formojnë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uranin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sferë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ose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cilindër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dhe</a:t>
            </a:r>
            <a:r>
              <a:rPr lang="en-US" sz="3200" dirty="0">
                <a:solidFill>
                  <a:schemeClr val="tx1"/>
                </a:solidFill>
                <a:latin typeface="Figtree" pitchFamily="2" charset="0"/>
                <a:cs typeface="Figtree" pitchFamily="2" charset="0"/>
                <a:sym typeface="+mn-ea"/>
              </a:rPr>
              <a:t> e </a:t>
            </a:r>
            <a:r>
              <a:rPr lang="en-US" sz="3200" dirty="0" err="1">
                <a:solidFill>
                  <a:schemeClr val="tx1"/>
                </a:solidFill>
                <a:latin typeface="Figtree" pitchFamily="2" charset="0"/>
                <a:cs typeface="Figtree" pitchFamily="2" charset="0"/>
                <a:sym typeface="+mn-ea"/>
              </a:rPr>
              <a:t>rrethojnë</a:t>
            </a:r>
            <a:r>
              <a:rPr lang="en-US" sz="3200" dirty="0">
                <a:solidFill>
                  <a:schemeClr val="tx1"/>
                </a:solidFill>
                <a:latin typeface="Figtree" pitchFamily="2" charset="0"/>
                <a:cs typeface="Figtree" pitchFamily="2" charset="0"/>
                <a:sym typeface="+mn-ea"/>
              </a:rPr>
              <a:t> me </a:t>
            </a:r>
            <a:r>
              <a:rPr lang="en-US" sz="3200" dirty="0" err="1">
                <a:solidFill>
                  <a:schemeClr val="tx1"/>
                </a:solidFill>
                <a:latin typeface="Figtree" pitchFamily="2" charset="0"/>
                <a:cs typeface="Figtree" pitchFamily="2" charset="0"/>
                <a:sym typeface="+mn-ea"/>
              </a:rPr>
              <a:t>eksplozive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konvencionale</a:t>
            </a:r>
            <a:r>
              <a:rPr lang="en-US" sz="3200" dirty="0">
                <a:solidFill>
                  <a:schemeClr val="tx1"/>
                </a:solidFill>
                <a:latin typeface="Figtree" pitchFamily="2" charset="0"/>
                <a:cs typeface="Figtree" pitchFamily="2" charset="0"/>
                <a:sym typeface="+mn-ea"/>
              </a:rPr>
              <a:t>. Kur </a:t>
            </a:r>
            <a:r>
              <a:rPr lang="en-US" sz="3200" dirty="0" err="1">
                <a:solidFill>
                  <a:schemeClr val="tx1"/>
                </a:solidFill>
                <a:latin typeface="Figtree" pitchFamily="2" charset="0"/>
                <a:cs typeface="Figtree" pitchFamily="2" charset="0"/>
                <a:sym typeface="+mn-ea"/>
              </a:rPr>
              <a:t>këto</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eksplozive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aktivizohen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ato</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kompresojnë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uraniumin</a:t>
            </a:r>
            <a:r>
              <a:rPr lang="en-US" sz="3200" dirty="0">
                <a:solidFill>
                  <a:schemeClr val="tx1"/>
                </a:solidFill>
                <a:latin typeface="Figtree" pitchFamily="2" charset="0"/>
                <a:cs typeface="Figtree" pitchFamily="2" charset="0"/>
                <a:sym typeface="+mn-ea"/>
              </a:rPr>
              <a:t>, duke e </a:t>
            </a:r>
            <a:r>
              <a:rPr lang="en-US" sz="3200" dirty="0" err="1">
                <a:solidFill>
                  <a:schemeClr val="tx1"/>
                </a:solidFill>
                <a:latin typeface="Figtree" pitchFamily="2" charset="0"/>
                <a:cs typeface="Figtree" pitchFamily="2" charset="0"/>
                <a:sym typeface="+mn-ea"/>
              </a:rPr>
              <a:t>bërë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arrijë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masën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kritike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dhe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nisë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reaksion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zinxhir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shpejtë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fusionit</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nuklear</a:t>
            </a:r>
            <a:r>
              <a:rPr lang="en-US" sz="3200" dirty="0">
                <a:solidFill>
                  <a:schemeClr val="tx1"/>
                </a:solidFill>
                <a:latin typeface="Figtree" pitchFamily="2" charset="0"/>
                <a:cs typeface="Figtree" pitchFamily="2" charset="0"/>
                <a:sym typeface="+mn-ea"/>
              </a:rPr>
              <a:t>.</a:t>
            </a:r>
            <a:endParaRPr lang="en-US" sz="3200" dirty="0">
              <a:solidFill>
                <a:schemeClr val="tx1"/>
              </a:solidFill>
              <a:latin typeface="Figtree" pitchFamily="2" charset="0"/>
              <a:cs typeface="Figtree" pitchFamily="2" charset="0"/>
            </a:endParaRPr>
          </a:p>
          <a:p>
            <a:endParaRPr lang="en-US" sz="3200" dirty="0">
              <a:solidFill>
                <a:schemeClr val="tx1"/>
              </a:solidFill>
              <a:latin typeface="Figtree" pitchFamily="2" charset="0"/>
              <a:cs typeface="Figtree" pitchFamily="2" charset="0"/>
            </a:endParaRPr>
          </a:p>
          <a:p>
            <a:r>
              <a:rPr lang="en-US" sz="3200" dirty="0">
                <a:solidFill>
                  <a:schemeClr val="tx1"/>
                </a:solidFill>
                <a:latin typeface="Figtree" pitchFamily="2" charset="0"/>
                <a:cs typeface="Figtree" pitchFamily="2" charset="0"/>
                <a:sym typeface="+mn-ea"/>
              </a:rPr>
              <a:t>Ky </a:t>
            </a:r>
            <a:r>
              <a:rPr lang="en-US" sz="3200" dirty="0" err="1">
                <a:solidFill>
                  <a:schemeClr val="tx1"/>
                </a:solidFill>
                <a:latin typeface="Figtree" pitchFamily="2" charset="0"/>
                <a:cs typeface="Figtree" pitchFamily="2" charset="0"/>
                <a:sym typeface="+mn-ea"/>
              </a:rPr>
              <a:t>reaksion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zinxhir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liron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sasi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jashtëzakonshme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energjie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formë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ngrohtësisë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dritës</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dhe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rrezatimit</a:t>
            </a:r>
            <a:r>
              <a:rPr lang="en-US" sz="3200" dirty="0">
                <a:solidFill>
                  <a:schemeClr val="tx1"/>
                </a:solidFill>
                <a:latin typeface="Figtree" pitchFamily="2" charset="0"/>
                <a:cs typeface="Figtree" pitchFamily="2" charset="0"/>
                <a:sym typeface="+mn-ea"/>
              </a:rPr>
              <a:t>. Ky </a:t>
            </a:r>
            <a:r>
              <a:rPr lang="en-US" sz="3200" dirty="0" err="1">
                <a:solidFill>
                  <a:schemeClr val="tx1"/>
                </a:solidFill>
                <a:latin typeface="Figtree" pitchFamily="2" charset="0"/>
                <a:cs typeface="Figtree" pitchFamily="2" charset="0"/>
                <a:sym typeface="+mn-ea"/>
              </a:rPr>
              <a:t>lirim</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energjisë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është</a:t>
            </a:r>
            <a:r>
              <a:rPr lang="en-US" sz="3200" dirty="0">
                <a:solidFill>
                  <a:schemeClr val="tx1"/>
                </a:solidFill>
                <a:latin typeface="Figtree" pitchFamily="2" charset="0"/>
                <a:cs typeface="Figtree" pitchFamily="2" charset="0"/>
                <a:sym typeface="+mn-ea"/>
              </a:rPr>
              <a:t> ajo </a:t>
            </a:r>
            <a:r>
              <a:rPr lang="en-US" sz="3200" dirty="0" err="1">
                <a:solidFill>
                  <a:schemeClr val="tx1"/>
                </a:solidFill>
                <a:latin typeface="Figtree" pitchFamily="2" charset="0"/>
                <a:cs typeface="Figtree" pitchFamily="2" charset="0"/>
                <a:sym typeface="+mn-ea"/>
              </a:rPr>
              <a:t>që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shkakton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shpërthimin</a:t>
            </a:r>
            <a:r>
              <a:rPr lang="en-US" sz="3200" dirty="0">
                <a:solidFill>
                  <a:schemeClr val="tx1"/>
                </a:solidFill>
                <a:latin typeface="Figtree" pitchFamily="2" charset="0"/>
                <a:cs typeface="Figtree" pitchFamily="2" charset="0"/>
                <a:sym typeface="+mn-ea"/>
              </a:rPr>
              <a:t> e </a:t>
            </a:r>
            <a:r>
              <a:rPr lang="en-US" sz="3200" dirty="0" err="1">
                <a:solidFill>
                  <a:schemeClr val="tx1"/>
                </a:solidFill>
                <a:latin typeface="Figtree" pitchFamily="2" charset="0"/>
                <a:cs typeface="Figtree" pitchFamily="2" charset="0"/>
                <a:sym typeface="+mn-ea"/>
              </a:rPr>
              <a:t>shkatërrueshëm</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asociuar</a:t>
            </a:r>
            <a:r>
              <a:rPr lang="en-US" sz="3200" dirty="0">
                <a:solidFill>
                  <a:schemeClr val="tx1"/>
                </a:solidFill>
                <a:latin typeface="Figtree" pitchFamily="2" charset="0"/>
                <a:cs typeface="Figtree" pitchFamily="2" charset="0"/>
                <a:sym typeface="+mn-ea"/>
              </a:rPr>
              <a:t> me </a:t>
            </a:r>
            <a:r>
              <a:rPr lang="en-US" sz="3200" dirty="0" err="1">
                <a:solidFill>
                  <a:schemeClr val="tx1"/>
                </a:solidFill>
                <a:latin typeface="Figtree" pitchFamily="2" charset="0"/>
                <a:cs typeface="Figtree" pitchFamily="2" charset="0"/>
                <a:sym typeface="+mn-ea"/>
              </a:rPr>
              <a:t>bombat</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atomike</a:t>
            </a:r>
            <a:r>
              <a:rPr lang="en-US" sz="3200" dirty="0">
                <a:solidFill>
                  <a:schemeClr val="tx1"/>
                </a:solidFill>
                <a:latin typeface="Figtree" pitchFamily="2" charset="0"/>
                <a:cs typeface="Figtree" pitchFamily="2" charset="0"/>
                <a:sym typeface="+mn-ea"/>
              </a:rPr>
              <a:t>.</a:t>
            </a:r>
            <a:endParaRPr lang="en-US" sz="3200" dirty="0">
              <a:solidFill>
                <a:schemeClr val="tx1"/>
              </a:solidFill>
              <a:latin typeface="Figtree" pitchFamily="2" charset="0"/>
              <a:cs typeface="Figtree" pitchFamily="2" charset="0"/>
            </a:endParaRPr>
          </a:p>
          <a:p>
            <a:endParaRPr lang="en-US" sz="3200" dirty="0">
              <a:solidFill>
                <a:schemeClr val="tx1"/>
              </a:solidFill>
              <a:latin typeface="Figtree" pitchFamily="2" charset="0"/>
              <a:cs typeface="Figtree" pitchFamily="2" charset="0"/>
            </a:endParaRPr>
          </a:p>
          <a:p>
            <a:r>
              <a:rPr lang="en-US" sz="3200" dirty="0" err="1">
                <a:solidFill>
                  <a:schemeClr val="tx1"/>
                </a:solidFill>
                <a:latin typeface="Figtree" pitchFamily="2" charset="0"/>
                <a:cs typeface="Figtree" pitchFamily="2" charset="0"/>
                <a:sym typeface="+mn-ea"/>
              </a:rPr>
              <a:t>Pra</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përmbledhje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krijimi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bombe </a:t>
            </a:r>
            <a:r>
              <a:rPr lang="en-US" sz="3200" dirty="0" err="1">
                <a:solidFill>
                  <a:schemeClr val="tx1"/>
                </a:solidFill>
                <a:latin typeface="Figtree" pitchFamily="2" charset="0"/>
                <a:cs typeface="Figtree" pitchFamily="2" charset="0"/>
                <a:sym typeface="+mn-ea"/>
              </a:rPr>
              <a:t>atomike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përfshin</a:t>
            </a:r>
            <a:r>
              <a:rPr lang="en-US" sz="3200" dirty="0">
                <a:solidFill>
                  <a:schemeClr val="tx1"/>
                </a:solidFill>
                <a:latin typeface="Figtree" pitchFamily="2" charset="0"/>
                <a:cs typeface="Figtree" pitchFamily="2" charset="0"/>
                <a:sym typeface="+mn-ea"/>
              </a:rPr>
              <a:t> zbogatjen e uraniumit-235, </a:t>
            </a:r>
            <a:r>
              <a:rPr lang="en-US" sz="3200" dirty="0" err="1">
                <a:solidFill>
                  <a:schemeClr val="tx1"/>
                </a:solidFill>
                <a:latin typeface="Figtree" pitchFamily="2" charset="0"/>
                <a:cs typeface="Figtree" pitchFamily="2" charset="0"/>
                <a:sym typeface="+mn-ea"/>
              </a:rPr>
              <a:t>formimin</a:t>
            </a:r>
            <a:r>
              <a:rPr lang="en-US" sz="3200" dirty="0">
                <a:solidFill>
                  <a:schemeClr val="tx1"/>
                </a:solidFill>
                <a:latin typeface="Figtree" pitchFamily="2" charset="0"/>
                <a:cs typeface="Figtree" pitchFamily="2" charset="0"/>
                <a:sym typeface="+mn-ea"/>
              </a:rPr>
              <a:t> e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mase </a:t>
            </a:r>
            <a:r>
              <a:rPr lang="en-US" sz="3200" dirty="0" err="1">
                <a:solidFill>
                  <a:schemeClr val="tx1"/>
                </a:solidFill>
                <a:latin typeface="Figtree" pitchFamily="2" charset="0"/>
                <a:cs typeface="Figtree" pitchFamily="2" charset="0"/>
                <a:sym typeface="+mn-ea"/>
              </a:rPr>
              <a:t>kritike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dhe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shkaktimin</a:t>
            </a:r>
            <a:r>
              <a:rPr lang="en-US" sz="3200" dirty="0">
                <a:solidFill>
                  <a:schemeClr val="tx1"/>
                </a:solidFill>
                <a:latin typeface="Figtree" pitchFamily="2" charset="0"/>
                <a:cs typeface="Figtree" pitchFamily="2" charset="0"/>
                <a:sym typeface="+mn-ea"/>
              </a:rPr>
              <a:t> e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reaksioni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shpejtë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zinxhir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fusionit</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nuklear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përmes</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eksploziveve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konvencionale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Është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teknologji</a:t>
            </a:r>
            <a:r>
              <a:rPr lang="en-US" sz="3200" dirty="0">
                <a:solidFill>
                  <a:schemeClr val="tx1"/>
                </a:solidFill>
                <a:latin typeface="Figtree" pitchFamily="2" charset="0"/>
                <a:cs typeface="Figtree" pitchFamily="2" charset="0"/>
                <a:sym typeface="+mn-ea"/>
              </a:rPr>
              <a:t> e </a:t>
            </a:r>
            <a:r>
              <a:rPr lang="en-US" sz="3200" dirty="0" err="1">
                <a:solidFill>
                  <a:schemeClr val="tx1"/>
                </a:solidFill>
                <a:latin typeface="Figtree" pitchFamily="2" charset="0"/>
                <a:cs typeface="Figtree" pitchFamily="2" charset="0"/>
                <a:sym typeface="+mn-ea"/>
              </a:rPr>
              <a:t>fuqishme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dhe</a:t>
            </a:r>
            <a:r>
              <a:rPr lang="en-US" sz="3200" dirty="0">
                <a:solidFill>
                  <a:schemeClr val="tx1"/>
                </a:solidFill>
                <a:latin typeface="Figtree" pitchFamily="2" charset="0"/>
                <a:cs typeface="Figtree" pitchFamily="2" charset="0"/>
                <a:sym typeface="+mn-ea"/>
              </a:rPr>
              <a:t> e </a:t>
            </a:r>
            <a:r>
              <a:rPr lang="en-US" sz="3200" dirty="0" err="1">
                <a:solidFill>
                  <a:schemeClr val="tx1"/>
                </a:solidFill>
                <a:latin typeface="Figtree" pitchFamily="2" charset="0"/>
                <a:cs typeface="Figtree" pitchFamily="2" charset="0"/>
                <a:sym typeface="+mn-ea"/>
              </a:rPr>
              <a:t>rrezikshme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që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ndryshoi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rrjedhën</a:t>
            </a:r>
            <a:r>
              <a:rPr lang="en-US" sz="3200" dirty="0">
                <a:solidFill>
                  <a:schemeClr val="tx1"/>
                </a:solidFill>
                <a:latin typeface="Figtree" pitchFamily="2" charset="0"/>
                <a:cs typeface="Figtree" pitchFamily="2" charset="0"/>
                <a:sym typeface="+mn-ea"/>
              </a:rPr>
              <a:t> e </a:t>
            </a:r>
            <a:r>
              <a:rPr lang="en-US" sz="3200" dirty="0" err="1">
                <a:solidFill>
                  <a:schemeClr val="tx1"/>
                </a:solidFill>
                <a:latin typeface="Figtree" pitchFamily="2" charset="0"/>
                <a:cs typeface="Figtree" pitchFamily="2" charset="0"/>
                <a:sym typeface="+mn-ea"/>
              </a:rPr>
              <a:t>historisë</a:t>
            </a:r>
            <a:r>
              <a:rPr lang="en-US" sz="3200" dirty="0">
                <a:solidFill>
                  <a:schemeClr val="tx1"/>
                </a:solidFill>
                <a:latin typeface="Figtree" pitchFamily="2" charset="0"/>
                <a:cs typeface="Figtree" pitchFamily="2" charset="0"/>
                <a:sym typeface="+mn-ea"/>
              </a:rPr>
              <a:t>.</a:t>
            </a:r>
            <a:endParaRPr lang="en-US" sz="3200" dirty="0">
              <a:solidFill>
                <a:schemeClr val="tx1"/>
              </a:solidFill>
              <a:latin typeface="Figtree" pitchFamily="2" charset="0"/>
              <a:cs typeface="Figtree" pitchFamily="2" charset="0"/>
            </a:endParaRPr>
          </a:p>
          <a:p>
            <a:endParaRPr lang="en-US" sz="3200" dirty="0">
              <a:solidFill>
                <a:schemeClr val="tx1"/>
              </a:solidFill>
              <a:latin typeface="Figtree" pitchFamily="2" charset="0"/>
              <a:cs typeface="Figtree" pitchFamily="2" charset="0"/>
            </a:endParaRPr>
          </a:p>
        </p:txBody>
      </p:sp>
      <p:pic>
        <p:nvPicPr>
          <p:cNvPr id="101" name="Picture 100"/>
          <p:cNvPicPr/>
          <p:nvPr/>
        </p:nvPicPr>
        <p:blipFill>
          <a:blip r:embed="rId1"/>
          <a:stretch>
            <a:fillRect/>
          </a:stretch>
        </p:blipFill>
        <p:spPr>
          <a:xfrm>
            <a:off x="631190" y="4706620"/>
            <a:ext cx="6038215" cy="1198435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87045" y="5969000"/>
            <a:ext cx="11776075" cy="1185545"/>
          </a:xfrm>
          <a:prstGeom prst="rect">
            <a:avLst/>
          </a:prstGeom>
        </p:spPr>
      </p:pic>
      <p:sp>
        <p:nvSpPr>
          <p:cNvPr id="6" name="Text Box 5"/>
          <p:cNvSpPr txBox="1"/>
          <p:nvPr/>
        </p:nvSpPr>
        <p:spPr>
          <a:xfrm>
            <a:off x="414655" y="977900"/>
            <a:ext cx="14585315" cy="4493260"/>
          </a:xfrm>
          <a:prstGeom prst="rect">
            <a:avLst/>
          </a:prstGeom>
          <a:noFill/>
        </p:spPr>
        <p:txBody>
          <a:bodyPr wrap="square" rtlCol="0">
            <a:noAutofit/>
          </a:bodyPr>
          <a:lstStyle/>
          <a:p>
            <a:r>
              <a:rPr lang="en-US" sz="4400" b="1" i="1" dirty="0">
                <a:solidFill>
                  <a:schemeClr val="accent4"/>
                </a:solidFill>
                <a:latin typeface="Figtree" pitchFamily="2" charset="0"/>
                <a:cs typeface="Figtree Medium" charset="0"/>
              </a:rPr>
              <a:t>LLOJET E BOMBAVE DHE PËRBËRJET E TYRE KIMIKE</a:t>
            </a:r>
            <a:endParaRPr lang="en-US" sz="4400" b="1" i="1" dirty="0">
              <a:solidFill>
                <a:schemeClr val="accent4"/>
              </a:solidFill>
              <a:latin typeface="Figtree" pitchFamily="2" charset="0"/>
              <a:cs typeface="Figtree Medium" charset="0"/>
            </a:endParaRPr>
          </a:p>
          <a:p>
            <a:endParaRPr lang="en-US" sz="3200" dirty="0">
              <a:solidFill>
                <a:schemeClr val="tx1"/>
              </a:solidFill>
              <a:latin typeface="Figtree" pitchFamily="2" charset="0"/>
              <a:cs typeface="Figtree" pitchFamily="2" charset="0"/>
              <a:sym typeface="+mn-ea"/>
            </a:endParaRPr>
          </a:p>
          <a:p>
            <a:r>
              <a:rPr lang="en-US" sz="3200" dirty="0" err="1">
                <a:solidFill>
                  <a:schemeClr val="tx1"/>
                </a:solidFill>
                <a:latin typeface="Figtree" pitchFamily="2" charset="0"/>
                <a:cs typeface="Figtree" pitchFamily="2" charset="0"/>
                <a:sym typeface="+mn-ea"/>
              </a:rPr>
              <a:t>Bombat</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atomike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përbëhen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nga</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element </a:t>
            </a:r>
            <a:r>
              <a:rPr lang="en-US" sz="3200" dirty="0" err="1">
                <a:solidFill>
                  <a:schemeClr val="tx1"/>
                </a:solidFill>
                <a:latin typeface="Figtree" pitchFamily="2" charset="0"/>
                <a:cs typeface="Figtree" pitchFamily="2" charset="0"/>
                <a:sym typeface="+mn-ea"/>
              </a:rPr>
              <a:t>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zbërthyeshëm</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uraniumi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i</a:t>
            </a:r>
            <a:r>
              <a:rPr lang="en-US" sz="3200" dirty="0">
                <a:solidFill>
                  <a:schemeClr val="tx1"/>
                </a:solidFill>
                <a:latin typeface="Figtree" pitchFamily="2" charset="0"/>
                <a:cs typeface="Figtree" pitchFamily="2" charset="0"/>
                <a:sym typeface="+mn-ea"/>
              </a:rPr>
              <a:t> </a:t>
            </a:r>
            <a:endParaRPr lang="en-US" sz="3200" dirty="0">
              <a:solidFill>
                <a:schemeClr val="tx1"/>
              </a:solidFill>
              <a:latin typeface="Figtree" pitchFamily="2" charset="0"/>
              <a:cs typeface="Figtree" pitchFamily="2" charset="0"/>
              <a:sym typeface="+mn-ea"/>
            </a:endParaRPr>
          </a:p>
          <a:p>
            <a:r>
              <a:rPr lang="en-US" sz="3200" dirty="0" err="1">
                <a:solidFill>
                  <a:schemeClr val="tx1"/>
                </a:solidFill>
                <a:latin typeface="Figtree" pitchFamily="2" charset="0"/>
                <a:cs typeface="Figtree" pitchFamily="2" charset="0"/>
                <a:sym typeface="+mn-ea"/>
              </a:rPr>
              <a:t>pasuruar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izotop</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që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mund</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mbajë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reaksion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zinxhir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bërthamor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ndarjes</a:t>
            </a:r>
            <a:r>
              <a:rPr lang="en-US" sz="3200" dirty="0">
                <a:solidFill>
                  <a:schemeClr val="tx1"/>
                </a:solidFill>
                <a:latin typeface="Figtree" pitchFamily="2" charset="0"/>
                <a:cs typeface="Figtree" pitchFamily="2" charset="0"/>
                <a:sym typeface="+mn-ea"/>
              </a:rPr>
              <a:t>. Kur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neutron </a:t>
            </a:r>
            <a:r>
              <a:rPr lang="en-US" sz="3200" dirty="0" err="1">
                <a:solidFill>
                  <a:schemeClr val="tx1"/>
                </a:solidFill>
                <a:latin typeface="Figtree" pitchFamily="2" charset="0"/>
                <a:cs typeface="Figtree" pitchFamily="2" charset="0"/>
                <a:sym typeface="+mn-ea"/>
              </a:rPr>
              <a:t>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lirë</a:t>
            </a:r>
            <a:r>
              <a:rPr lang="en-US" sz="3200" dirty="0">
                <a:solidFill>
                  <a:schemeClr val="tx1"/>
                </a:solidFill>
                <a:latin typeface="Figtree" pitchFamily="2" charset="0"/>
                <a:cs typeface="Figtree" pitchFamily="2" charset="0"/>
                <a:sym typeface="+mn-ea"/>
              </a:rPr>
              <a:t> godet </a:t>
            </a:r>
            <a:r>
              <a:rPr lang="en-US" sz="3200" dirty="0" err="1">
                <a:solidFill>
                  <a:schemeClr val="tx1"/>
                </a:solidFill>
                <a:latin typeface="Figtree" pitchFamily="2" charset="0"/>
                <a:cs typeface="Figtree" pitchFamily="2" charset="0"/>
                <a:sym typeface="+mn-ea"/>
              </a:rPr>
              <a:t>bërthamën</a:t>
            </a:r>
            <a:r>
              <a:rPr lang="en-US" sz="3200" dirty="0">
                <a:solidFill>
                  <a:schemeClr val="tx1"/>
                </a:solidFill>
                <a:latin typeface="Figtree" pitchFamily="2" charset="0"/>
                <a:cs typeface="Figtree" pitchFamily="2" charset="0"/>
                <a:sym typeface="+mn-ea"/>
              </a:rPr>
              <a:t> e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atomi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zbërthyer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si</a:t>
            </a:r>
            <a:r>
              <a:rPr lang="en-US" sz="3200" dirty="0">
                <a:solidFill>
                  <a:schemeClr val="tx1"/>
                </a:solidFill>
                <a:latin typeface="Figtree" pitchFamily="2" charset="0"/>
                <a:cs typeface="Figtree" pitchFamily="2" charset="0"/>
                <a:sym typeface="+mn-ea"/>
              </a:rPr>
              <a:t> uraniumi-235 (235U), </a:t>
            </a:r>
            <a:r>
              <a:rPr lang="en-US" sz="3200" dirty="0" err="1">
                <a:solidFill>
                  <a:schemeClr val="tx1"/>
                </a:solidFill>
                <a:latin typeface="Figtree" pitchFamily="2" charset="0"/>
                <a:cs typeface="Figtree" pitchFamily="2" charset="0"/>
                <a:sym typeface="+mn-ea"/>
              </a:rPr>
              <a:t>uraniumi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ndahet</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dy</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atome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më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vogla</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quajtura</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fragmente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ndarjes</a:t>
            </a:r>
            <a:r>
              <a:rPr lang="en-US" sz="3200" dirty="0">
                <a:solidFill>
                  <a:schemeClr val="tx1"/>
                </a:solidFill>
                <a:latin typeface="Figtree" pitchFamily="2" charset="0"/>
                <a:cs typeface="Figtree" pitchFamily="2" charset="0"/>
                <a:sym typeface="+mn-ea"/>
              </a:rPr>
              <a:t>, plus </a:t>
            </a:r>
            <a:r>
              <a:rPr lang="en-US" sz="3200" dirty="0" err="1">
                <a:solidFill>
                  <a:schemeClr val="tx1"/>
                </a:solidFill>
                <a:latin typeface="Figtree" pitchFamily="2" charset="0"/>
                <a:cs typeface="Figtree" pitchFamily="2" charset="0"/>
                <a:sym typeface="+mn-ea"/>
              </a:rPr>
              <a:t>më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shumë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neutrone</a:t>
            </a:r>
            <a:r>
              <a:rPr lang="en-US" sz="3200" dirty="0">
                <a:solidFill>
                  <a:schemeClr val="tx1"/>
                </a:solidFill>
                <a:latin typeface="Figtree" pitchFamily="2" charset="0"/>
                <a:cs typeface="Figtree" pitchFamily="2" charset="0"/>
                <a:sym typeface="+mn-ea"/>
              </a:rPr>
              <a:t>.</a:t>
            </a:r>
            <a:endParaRPr lang="en-US" sz="3200" i="1" dirty="0">
              <a:solidFill>
                <a:schemeClr val="tx1"/>
              </a:solidFill>
              <a:latin typeface="Figtree Medium" charset="0"/>
              <a:cs typeface="Figtree Medium" charset="0"/>
            </a:endParaRPr>
          </a:p>
          <a:p>
            <a:pPr algn="ctr"/>
            <a:endParaRPr lang="en-US" sz="3600" i="1" dirty="0">
              <a:solidFill>
                <a:schemeClr val="tx1"/>
              </a:solidFill>
              <a:latin typeface="Figtree" pitchFamily="2" charset="0"/>
              <a:cs typeface="Figtree Medium" charset="0"/>
            </a:endParaRPr>
          </a:p>
          <a:p>
            <a:pPr algn="ctr"/>
            <a:r>
              <a:rPr lang="en-US" sz="3600" i="1" dirty="0">
                <a:solidFill>
                  <a:schemeClr val="tx1"/>
                </a:solidFill>
                <a:latin typeface="Figtree" pitchFamily="2" charset="0"/>
                <a:cs typeface="Figtree Medium" charset="0"/>
              </a:rPr>
              <a:t>Reax. </a:t>
            </a:r>
            <a:r>
              <a:rPr lang="en-US" sz="3600" i="1" dirty="0" err="1">
                <a:solidFill>
                  <a:schemeClr val="tx1"/>
                </a:solidFill>
                <a:latin typeface="Figtree" pitchFamily="2" charset="0"/>
                <a:cs typeface="Figtree Medium" charset="0"/>
              </a:rPr>
              <a:t>kimik</a:t>
            </a:r>
            <a:r>
              <a:rPr lang="en-US" sz="3600" i="1" dirty="0">
                <a:solidFill>
                  <a:schemeClr val="tx1"/>
                </a:solidFill>
                <a:latin typeface="Figtree" pitchFamily="2" charset="0"/>
                <a:cs typeface="Figtree Medium" charset="0"/>
              </a:rPr>
              <a:t> </a:t>
            </a:r>
            <a:r>
              <a:rPr lang="en-US" sz="3600" i="1" dirty="0" err="1">
                <a:solidFill>
                  <a:schemeClr val="tx1"/>
                </a:solidFill>
                <a:latin typeface="Figtree" pitchFamily="2" charset="0"/>
                <a:cs typeface="Figtree Medium" charset="0"/>
              </a:rPr>
              <a:t>i</a:t>
            </a:r>
            <a:r>
              <a:rPr lang="en-US" sz="3600" i="1" dirty="0">
                <a:solidFill>
                  <a:schemeClr val="tx1"/>
                </a:solidFill>
                <a:latin typeface="Figtree" pitchFamily="2" charset="0"/>
                <a:cs typeface="Figtree Medium" charset="0"/>
              </a:rPr>
              <a:t> </a:t>
            </a:r>
            <a:r>
              <a:rPr lang="en-US" sz="3600" i="1" dirty="0" err="1">
                <a:solidFill>
                  <a:schemeClr val="tx1"/>
                </a:solidFill>
                <a:latin typeface="Figtree" pitchFamily="2" charset="0"/>
                <a:cs typeface="Figtree Medium" charset="0"/>
              </a:rPr>
              <a:t>një</a:t>
            </a:r>
            <a:r>
              <a:rPr lang="en-US" sz="3600" i="1" dirty="0">
                <a:solidFill>
                  <a:schemeClr val="tx1"/>
                </a:solidFill>
                <a:latin typeface="Figtree" pitchFamily="2" charset="0"/>
                <a:cs typeface="Figtree Medium" charset="0"/>
              </a:rPr>
              <a:t> bombe </a:t>
            </a:r>
            <a:r>
              <a:rPr lang="en-US" sz="3600" i="1" dirty="0" err="1">
                <a:solidFill>
                  <a:schemeClr val="tx1"/>
                </a:solidFill>
                <a:latin typeface="Figtree" pitchFamily="2" charset="0"/>
                <a:cs typeface="Figtree Medium" charset="0"/>
              </a:rPr>
              <a:t>atomike</a:t>
            </a:r>
            <a:r>
              <a:rPr lang="en-US" sz="3600" i="1" dirty="0">
                <a:solidFill>
                  <a:schemeClr val="tx1"/>
                </a:solidFill>
                <a:latin typeface="Figtree" pitchFamily="2" charset="0"/>
                <a:cs typeface="Figtree Medium" charset="0"/>
              </a:rPr>
              <a:t>: </a:t>
            </a:r>
            <a:endParaRPr lang="en-US" sz="3600" i="1" dirty="0">
              <a:solidFill>
                <a:schemeClr val="tx1"/>
              </a:solidFill>
              <a:latin typeface="Figtree" pitchFamily="2" charset="0"/>
              <a:cs typeface="Figtree Medium" charset="0"/>
            </a:endParaRPr>
          </a:p>
        </p:txBody>
      </p:sp>
      <p:sp>
        <p:nvSpPr>
          <p:cNvPr id="7" name="Text Box 6"/>
          <p:cNvSpPr txBox="1"/>
          <p:nvPr/>
        </p:nvSpPr>
        <p:spPr>
          <a:xfrm>
            <a:off x="487045" y="7098665"/>
            <a:ext cx="14585315" cy="4493260"/>
          </a:xfrm>
          <a:prstGeom prst="rect">
            <a:avLst/>
          </a:prstGeom>
          <a:noFill/>
        </p:spPr>
        <p:txBody>
          <a:bodyPr wrap="square" rtlCol="0">
            <a:noAutofit/>
          </a:bodyPr>
          <a:lstStyle/>
          <a:p>
            <a:endParaRPr lang="en-US" sz="3200" dirty="0">
              <a:solidFill>
                <a:schemeClr val="tx1"/>
              </a:solidFill>
              <a:latin typeface="Figtree" pitchFamily="2" charset="0"/>
              <a:cs typeface="Figtree" pitchFamily="2" charset="0"/>
              <a:sym typeface="+mn-ea"/>
            </a:endParaRPr>
          </a:p>
          <a:p>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bombë</a:t>
            </a:r>
            <a:r>
              <a:rPr lang="en-US" sz="3200" dirty="0">
                <a:solidFill>
                  <a:schemeClr val="tx1"/>
                </a:solidFill>
                <a:latin typeface="Figtree" pitchFamily="2" charset="0"/>
                <a:cs typeface="Figtree" pitchFamily="2" charset="0"/>
                <a:sym typeface="+mn-ea"/>
              </a:rPr>
              <a:t> e </a:t>
            </a:r>
            <a:r>
              <a:rPr lang="en-US" sz="3200" dirty="0" err="1">
                <a:solidFill>
                  <a:schemeClr val="tx1"/>
                </a:solidFill>
                <a:latin typeface="Figtree" pitchFamily="2" charset="0"/>
                <a:cs typeface="Figtree" pitchFamily="2" charset="0"/>
                <a:sym typeface="+mn-ea"/>
              </a:rPr>
              <a:t>hidrogjenore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prodhon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përmbytje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rrezatimi</a:t>
            </a:r>
            <a:r>
              <a:rPr lang="en-US" sz="3200" dirty="0">
                <a:solidFill>
                  <a:schemeClr val="tx1"/>
                </a:solidFill>
                <a:latin typeface="Figtree" pitchFamily="2" charset="0"/>
                <a:cs typeface="Figtree" pitchFamily="2" charset="0"/>
                <a:sym typeface="+mn-ea"/>
              </a:rPr>
              <a:t> duke </a:t>
            </a:r>
            <a:r>
              <a:rPr lang="en-US" sz="3200" dirty="0" err="1">
                <a:solidFill>
                  <a:schemeClr val="tx1"/>
                </a:solidFill>
                <a:latin typeface="Figtree" pitchFamily="2" charset="0"/>
                <a:cs typeface="Figtree" pitchFamily="2" charset="0"/>
                <a:sym typeface="+mn-ea"/>
              </a:rPr>
              <a:t>përfshirë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një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numër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madh</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neutronesh</a:t>
            </a:r>
            <a:r>
              <a:rPr lang="en-US" sz="3200" dirty="0">
                <a:solidFill>
                  <a:schemeClr val="tx1"/>
                </a:solidFill>
                <a:latin typeface="Figtree" pitchFamily="2" charset="0"/>
                <a:cs typeface="Figtree" pitchFamily="2" charset="0"/>
                <a:sym typeface="+mn-ea"/>
              </a:rPr>
              <a:t>. Ky </a:t>
            </a:r>
            <a:r>
              <a:rPr lang="en-US" sz="3200" dirty="0" err="1">
                <a:solidFill>
                  <a:schemeClr val="tx1"/>
                </a:solidFill>
                <a:latin typeface="Figtree" pitchFamily="2" charset="0"/>
                <a:cs typeface="Figtree" pitchFamily="2" charset="0"/>
                <a:sym typeface="+mn-ea"/>
              </a:rPr>
              <a:t>rrezatim</a:t>
            </a:r>
            <a:r>
              <a:rPr lang="en-US" sz="3200" dirty="0">
                <a:solidFill>
                  <a:schemeClr val="tx1"/>
                </a:solidFill>
                <a:latin typeface="Figtree" pitchFamily="2" charset="0"/>
                <a:cs typeface="Figtree" pitchFamily="2" charset="0"/>
                <a:sym typeface="+mn-ea"/>
              </a:rPr>
              <a:t> godet </a:t>
            </a:r>
            <a:r>
              <a:rPr lang="en-US" sz="3200" dirty="0" err="1">
                <a:solidFill>
                  <a:schemeClr val="tx1"/>
                </a:solidFill>
                <a:latin typeface="Figtree" pitchFamily="2" charset="0"/>
                <a:cs typeface="Figtree" pitchFamily="2" charset="0"/>
                <a:sym typeface="+mn-ea"/>
              </a:rPr>
              <a:t>pjesën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termonukleare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bombës</a:t>
            </a:r>
            <a:r>
              <a:rPr lang="en-US" sz="3200" dirty="0">
                <a:solidFill>
                  <a:schemeClr val="tx1"/>
                </a:solidFill>
                <a:latin typeface="Figtree" pitchFamily="2" charset="0"/>
                <a:cs typeface="Figtree" pitchFamily="2" charset="0"/>
                <a:sym typeface="+mn-ea"/>
              </a:rPr>
              <a:t>, e </a:t>
            </a:r>
            <a:r>
              <a:rPr lang="en-US" sz="3200" dirty="0" err="1">
                <a:solidFill>
                  <a:schemeClr val="tx1"/>
                </a:solidFill>
                <a:latin typeface="Figtree" pitchFamily="2" charset="0"/>
                <a:cs typeface="Figtree" pitchFamily="2" charset="0"/>
                <a:sym typeface="+mn-ea"/>
              </a:rPr>
              <a:t>njohur</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si</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dytësore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Neutronet</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reagojnë</a:t>
            </a:r>
            <a:r>
              <a:rPr lang="en-US" sz="3200" dirty="0">
                <a:solidFill>
                  <a:schemeClr val="tx1"/>
                </a:solidFill>
                <a:latin typeface="Figtree" pitchFamily="2" charset="0"/>
                <a:cs typeface="Figtree" pitchFamily="2" charset="0"/>
                <a:sym typeface="+mn-ea"/>
              </a:rPr>
              <a:t> me </a:t>
            </a:r>
            <a:r>
              <a:rPr lang="en-US" sz="3200" dirty="0" err="1">
                <a:solidFill>
                  <a:schemeClr val="tx1"/>
                </a:solidFill>
                <a:latin typeface="Figtree" pitchFamily="2" charset="0"/>
                <a:cs typeface="Figtree" pitchFamily="2" charset="0"/>
                <a:sym typeface="+mn-ea"/>
              </a:rPr>
              <a:t>litiumin</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në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këtë</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përbërje</a:t>
            </a:r>
            <a:r>
              <a:rPr lang="en-US" sz="3200" dirty="0">
                <a:solidFill>
                  <a:schemeClr val="tx1"/>
                </a:solidFill>
                <a:latin typeface="Figtree" pitchFamily="2" charset="0"/>
                <a:cs typeface="Figtree" pitchFamily="2" charset="0"/>
                <a:sym typeface="+mn-ea"/>
              </a:rPr>
              <a:t> </a:t>
            </a:r>
            <a:r>
              <a:rPr lang="en-US" sz="3200" dirty="0" err="1">
                <a:solidFill>
                  <a:schemeClr val="tx1"/>
                </a:solidFill>
                <a:latin typeface="Figtree" pitchFamily="2" charset="0"/>
                <a:cs typeface="Figtree" pitchFamily="2" charset="0"/>
                <a:sym typeface="+mn-ea"/>
              </a:rPr>
              <a:t>kimike</a:t>
            </a:r>
            <a:r>
              <a:rPr lang="en-US" sz="3200" dirty="0">
                <a:solidFill>
                  <a:schemeClr val="tx1"/>
                </a:solidFill>
                <a:latin typeface="Figtree" pitchFamily="2" charset="0"/>
                <a:cs typeface="Figtree" pitchFamily="2" charset="0"/>
                <a:sym typeface="+mn-ea"/>
              </a:rPr>
              <a:t>, duke </a:t>
            </a:r>
            <a:r>
              <a:rPr lang="en-US" sz="3200" dirty="0" err="1">
                <a:solidFill>
                  <a:schemeClr val="tx1"/>
                </a:solidFill>
                <a:latin typeface="Figtree" pitchFamily="2" charset="0"/>
                <a:cs typeface="Figtree" pitchFamily="2" charset="0"/>
                <a:sym typeface="+mn-ea"/>
              </a:rPr>
              <a:t>prodhuar</a:t>
            </a:r>
            <a:r>
              <a:rPr lang="en-US" sz="3200" dirty="0">
                <a:solidFill>
                  <a:schemeClr val="tx1"/>
                </a:solidFill>
                <a:latin typeface="Figtree" pitchFamily="2" charset="0"/>
                <a:cs typeface="Figtree" pitchFamily="2" charset="0"/>
                <a:sym typeface="+mn-ea"/>
              </a:rPr>
              <a:t> tritium </a:t>
            </a:r>
            <a:r>
              <a:rPr lang="en-US" sz="3200" dirty="0" err="1">
                <a:solidFill>
                  <a:schemeClr val="tx1"/>
                </a:solidFill>
                <a:latin typeface="Figtree" pitchFamily="2" charset="0"/>
                <a:cs typeface="Figtree" pitchFamily="2" charset="0"/>
                <a:sym typeface="+mn-ea"/>
              </a:rPr>
              <a:t>dhe</a:t>
            </a:r>
            <a:r>
              <a:rPr lang="en-US" sz="3200" dirty="0">
                <a:solidFill>
                  <a:schemeClr val="tx1"/>
                </a:solidFill>
                <a:latin typeface="Figtree" pitchFamily="2" charset="0"/>
                <a:cs typeface="Figtree" pitchFamily="2" charset="0"/>
                <a:sym typeface="+mn-ea"/>
              </a:rPr>
              <a:t> helium.</a:t>
            </a:r>
            <a:endParaRPr lang="en-US" sz="3200" dirty="0">
              <a:solidFill>
                <a:schemeClr val="tx1"/>
              </a:solidFill>
              <a:latin typeface="Figtree" pitchFamily="2" charset="0"/>
              <a:cs typeface="Figtree" pitchFamily="2" charset="0"/>
            </a:endParaRPr>
          </a:p>
          <a:p>
            <a:pPr algn="ctr"/>
            <a:endParaRPr lang="en-US" sz="3200" i="1" dirty="0">
              <a:solidFill>
                <a:schemeClr val="tx1"/>
              </a:solidFill>
              <a:latin typeface="Figtree" pitchFamily="2" charset="0"/>
              <a:cs typeface="Figtree Medium" charset="0"/>
            </a:endParaRPr>
          </a:p>
          <a:p>
            <a:pPr algn="ctr"/>
            <a:r>
              <a:rPr lang="en-US" sz="3600" i="1" dirty="0">
                <a:solidFill>
                  <a:schemeClr val="tx1"/>
                </a:solidFill>
                <a:latin typeface="Figtree" pitchFamily="2" charset="0"/>
                <a:cs typeface="Figtree Medium" charset="0"/>
              </a:rPr>
              <a:t>Reax. </a:t>
            </a:r>
            <a:r>
              <a:rPr lang="en-US" sz="3600" i="1" dirty="0" err="1">
                <a:solidFill>
                  <a:schemeClr val="tx1"/>
                </a:solidFill>
                <a:latin typeface="Figtree" pitchFamily="2" charset="0"/>
                <a:cs typeface="Figtree Medium" charset="0"/>
              </a:rPr>
              <a:t>kimik</a:t>
            </a:r>
            <a:r>
              <a:rPr lang="en-US" sz="3600" i="1" dirty="0">
                <a:solidFill>
                  <a:schemeClr val="tx1"/>
                </a:solidFill>
                <a:latin typeface="Figtree" pitchFamily="2" charset="0"/>
                <a:cs typeface="Figtree Medium" charset="0"/>
              </a:rPr>
              <a:t> </a:t>
            </a:r>
            <a:r>
              <a:rPr lang="en-US" sz="3600" i="1" dirty="0" err="1">
                <a:solidFill>
                  <a:schemeClr val="tx1"/>
                </a:solidFill>
                <a:latin typeface="Figtree" pitchFamily="2" charset="0"/>
                <a:cs typeface="Figtree Medium" charset="0"/>
              </a:rPr>
              <a:t>i</a:t>
            </a:r>
            <a:r>
              <a:rPr lang="en-US" sz="3600" i="1" dirty="0">
                <a:solidFill>
                  <a:schemeClr val="tx1"/>
                </a:solidFill>
                <a:latin typeface="Figtree" pitchFamily="2" charset="0"/>
                <a:cs typeface="Figtree Medium" charset="0"/>
              </a:rPr>
              <a:t> </a:t>
            </a:r>
            <a:r>
              <a:rPr lang="en-US" sz="3600" i="1" dirty="0" err="1">
                <a:solidFill>
                  <a:schemeClr val="tx1"/>
                </a:solidFill>
                <a:latin typeface="Figtree" pitchFamily="2" charset="0"/>
                <a:cs typeface="Figtree Medium" charset="0"/>
              </a:rPr>
              <a:t>një</a:t>
            </a:r>
            <a:r>
              <a:rPr lang="en-US" sz="3600" i="1" dirty="0">
                <a:solidFill>
                  <a:schemeClr val="tx1"/>
                </a:solidFill>
                <a:latin typeface="Figtree" pitchFamily="2" charset="0"/>
                <a:cs typeface="Figtree Medium" charset="0"/>
              </a:rPr>
              <a:t> bombe </a:t>
            </a:r>
            <a:r>
              <a:rPr lang="en-US" sz="3600" i="1" dirty="0" err="1">
                <a:solidFill>
                  <a:schemeClr val="tx1"/>
                </a:solidFill>
                <a:latin typeface="Figtree" pitchFamily="2" charset="0"/>
                <a:cs typeface="Figtree Medium" charset="0"/>
              </a:rPr>
              <a:t>hidrogjenore</a:t>
            </a:r>
            <a:r>
              <a:rPr lang="en-US" sz="3600" i="1" dirty="0">
                <a:solidFill>
                  <a:schemeClr val="tx1"/>
                </a:solidFill>
                <a:latin typeface="Figtree" pitchFamily="2" charset="0"/>
                <a:cs typeface="Figtree Medium" charset="0"/>
              </a:rPr>
              <a:t>: </a:t>
            </a:r>
            <a:endParaRPr lang="en-US" sz="3600" i="1" dirty="0">
              <a:solidFill>
                <a:schemeClr val="tx1"/>
              </a:solidFill>
              <a:latin typeface="Figtree" pitchFamily="2" charset="0"/>
              <a:cs typeface="Figtree Medium" charset="0"/>
            </a:endParaRPr>
          </a:p>
        </p:txBody>
      </p:sp>
      <p:pic>
        <p:nvPicPr>
          <p:cNvPr id="10" name="Picture 9"/>
          <p:cNvPicPr>
            <a:picLocks noChangeAspect="1"/>
          </p:cNvPicPr>
          <p:nvPr/>
        </p:nvPicPr>
        <p:blipFill>
          <a:blip r:embed="rId2"/>
          <a:stretch>
            <a:fillRect/>
          </a:stretch>
        </p:blipFill>
        <p:spPr>
          <a:xfrm rot="840000">
            <a:off x="4507229" y="15093819"/>
            <a:ext cx="8373745" cy="5147945"/>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stretch>
            <a:fillRect/>
          </a:stretch>
        </p:blipFill>
        <p:spPr>
          <a:xfrm rot="1284097">
            <a:off x="9247505" y="11876405"/>
            <a:ext cx="5172710" cy="2907030"/>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p:cNvPicPr>
            <a:picLocks noChangeAspect="1"/>
          </p:cNvPicPr>
          <p:nvPr/>
        </p:nvPicPr>
        <p:blipFill>
          <a:blip r:embed="rId4"/>
          <a:stretch>
            <a:fillRect/>
          </a:stretch>
        </p:blipFill>
        <p:spPr>
          <a:xfrm>
            <a:off x="498157" y="10911840"/>
            <a:ext cx="8255000" cy="1360170"/>
          </a:xfrm>
          <a:prstGeom prst="rect">
            <a:avLst/>
          </a:prstGeom>
          <a:solidFill>
            <a:schemeClr val="tx1"/>
          </a:solidFill>
        </p:spPr>
      </p:pic>
      <p:pic>
        <p:nvPicPr>
          <p:cNvPr id="9" name="Picture 8"/>
          <p:cNvPicPr>
            <a:picLocks noChangeAspect="1"/>
          </p:cNvPicPr>
          <p:nvPr/>
        </p:nvPicPr>
        <p:blipFill>
          <a:blip r:embed="rId5"/>
          <a:stretch>
            <a:fillRect/>
          </a:stretch>
        </p:blipFill>
        <p:spPr>
          <a:xfrm>
            <a:off x="921702" y="12927965"/>
            <a:ext cx="4973320" cy="3316605"/>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847090" y="1913890"/>
            <a:ext cx="13439775" cy="8959215"/>
          </a:xfrm>
          <a:prstGeom prst="rect">
            <a:avLst/>
          </a:prstGeom>
          <a:noFill/>
        </p:spPr>
        <p:txBody>
          <a:bodyPr wrap="square" rtlCol="0">
            <a:noAutofit/>
          </a:bodyPr>
          <a:lstStyle/>
          <a:p>
            <a:r>
              <a:rPr lang="en-US" sz="4000" b="1" i="1" dirty="0" err="1">
                <a:solidFill>
                  <a:schemeClr val="accent4"/>
                </a:solidFill>
                <a:latin typeface="Figtree" pitchFamily="2" charset="0"/>
                <a:cs typeface="Figtree" pitchFamily="2" charset="0"/>
              </a:rPr>
              <a:t>Është</a:t>
            </a:r>
            <a:r>
              <a:rPr lang="en-US" sz="4000" b="1" i="1" dirty="0">
                <a:solidFill>
                  <a:schemeClr val="accent4"/>
                </a:solidFill>
                <a:latin typeface="Figtree" pitchFamily="2" charset="0"/>
                <a:cs typeface="Figtree" pitchFamily="2" charset="0"/>
              </a:rPr>
              <a:t> </a:t>
            </a:r>
            <a:r>
              <a:rPr lang="en-US" sz="4000" b="1" i="1" dirty="0" err="1">
                <a:solidFill>
                  <a:schemeClr val="accent4"/>
                </a:solidFill>
                <a:latin typeface="Figtree" pitchFamily="2" charset="0"/>
                <a:cs typeface="Figtree" pitchFamily="2" charset="0"/>
              </a:rPr>
              <a:t>në</a:t>
            </a:r>
            <a:r>
              <a:rPr lang="en-US" sz="4000" b="1" i="1" dirty="0">
                <a:solidFill>
                  <a:schemeClr val="accent4"/>
                </a:solidFill>
                <a:latin typeface="Figtree" pitchFamily="2" charset="0"/>
                <a:cs typeface="Figtree" pitchFamily="2" charset="0"/>
              </a:rPr>
              <a:t> </a:t>
            </a:r>
            <a:r>
              <a:rPr lang="en-US" sz="4000" b="1" i="1" dirty="0" err="1">
                <a:solidFill>
                  <a:schemeClr val="accent4"/>
                </a:solidFill>
                <a:latin typeface="Figtree" pitchFamily="2" charset="0"/>
                <a:cs typeface="Figtree" pitchFamily="2" charset="0"/>
              </a:rPr>
              <a:t>dhëmbët</a:t>
            </a:r>
            <a:r>
              <a:rPr lang="en-US" sz="4000" b="1" i="1" dirty="0">
                <a:solidFill>
                  <a:schemeClr val="accent4"/>
                </a:solidFill>
                <a:latin typeface="Figtree" pitchFamily="2" charset="0"/>
                <a:cs typeface="Figtree" pitchFamily="2" charset="0"/>
              </a:rPr>
              <a:t> </a:t>
            </a:r>
            <a:r>
              <a:rPr lang="en-US" sz="4000" b="1" i="1" dirty="0" err="1">
                <a:solidFill>
                  <a:schemeClr val="accent4"/>
                </a:solidFill>
                <a:latin typeface="Figtree" pitchFamily="2" charset="0"/>
                <a:cs typeface="Figtree" pitchFamily="2" charset="0"/>
              </a:rPr>
              <a:t>tuaj</a:t>
            </a:r>
            <a:r>
              <a:rPr lang="en-US" sz="4000" b="1" i="1" dirty="0">
                <a:solidFill>
                  <a:schemeClr val="accent4"/>
                </a:solidFill>
                <a:latin typeface="Figtree" pitchFamily="2" charset="0"/>
                <a:cs typeface="Figtree" pitchFamily="2" charset="0"/>
              </a:rPr>
              <a:t>. </a:t>
            </a:r>
            <a:r>
              <a:rPr lang="en-US" sz="4000" b="1" i="1" dirty="0" err="1">
                <a:solidFill>
                  <a:schemeClr val="accent4"/>
                </a:solidFill>
                <a:latin typeface="Figtree" pitchFamily="2" charset="0"/>
                <a:cs typeface="Figtree" pitchFamily="2" charset="0"/>
              </a:rPr>
              <a:t>Në</a:t>
            </a:r>
            <a:r>
              <a:rPr lang="en-US" sz="4000" b="1" i="1" dirty="0">
                <a:solidFill>
                  <a:schemeClr val="accent4"/>
                </a:solidFill>
                <a:latin typeface="Figtree" pitchFamily="2" charset="0"/>
                <a:cs typeface="Figtree" pitchFamily="2" charset="0"/>
              </a:rPr>
              <a:t> </a:t>
            </a:r>
            <a:r>
              <a:rPr lang="en-US" sz="4000" b="1" i="1" dirty="0" err="1">
                <a:solidFill>
                  <a:schemeClr val="accent4"/>
                </a:solidFill>
                <a:latin typeface="Figtree" pitchFamily="2" charset="0"/>
                <a:cs typeface="Figtree" pitchFamily="2" charset="0"/>
              </a:rPr>
              <a:t>sytë</a:t>
            </a:r>
            <a:r>
              <a:rPr lang="en-US" sz="4000" b="1" i="1" dirty="0">
                <a:solidFill>
                  <a:schemeClr val="accent4"/>
                </a:solidFill>
                <a:latin typeface="Figtree" pitchFamily="2" charset="0"/>
                <a:cs typeface="Figtree" pitchFamily="2" charset="0"/>
              </a:rPr>
              <a:t> </a:t>
            </a:r>
            <a:r>
              <a:rPr lang="en-US" sz="4000" b="1" i="1" dirty="0" err="1">
                <a:solidFill>
                  <a:schemeClr val="accent4"/>
                </a:solidFill>
                <a:latin typeface="Figtree" pitchFamily="2" charset="0"/>
                <a:cs typeface="Figtree" pitchFamily="2" charset="0"/>
              </a:rPr>
              <a:t>dhe</a:t>
            </a:r>
            <a:r>
              <a:rPr lang="en-US" sz="4000" b="1" i="1" dirty="0">
                <a:solidFill>
                  <a:schemeClr val="accent4"/>
                </a:solidFill>
                <a:latin typeface="Figtree" pitchFamily="2" charset="0"/>
                <a:cs typeface="Figtree" pitchFamily="2" charset="0"/>
              </a:rPr>
              <a:t> </a:t>
            </a:r>
            <a:r>
              <a:rPr lang="en-US" sz="4000" b="1" i="1" dirty="0" err="1">
                <a:solidFill>
                  <a:schemeClr val="accent4"/>
                </a:solidFill>
                <a:latin typeface="Figtree" pitchFamily="2" charset="0"/>
                <a:cs typeface="Figtree" pitchFamily="2" charset="0"/>
              </a:rPr>
              <a:t>trurin</a:t>
            </a:r>
            <a:r>
              <a:rPr lang="en-US" sz="4000" b="1" i="1" dirty="0">
                <a:solidFill>
                  <a:schemeClr val="accent4"/>
                </a:solidFill>
                <a:latin typeface="Figtree" pitchFamily="2" charset="0"/>
                <a:cs typeface="Figtree" pitchFamily="2" charset="0"/>
              </a:rPr>
              <a:t> </a:t>
            </a:r>
            <a:r>
              <a:rPr lang="en-US" sz="4000" b="1" i="1" dirty="0" err="1">
                <a:solidFill>
                  <a:schemeClr val="accent4"/>
                </a:solidFill>
                <a:latin typeface="Figtree" pitchFamily="2" charset="0"/>
                <a:cs typeface="Figtree" pitchFamily="2" charset="0"/>
              </a:rPr>
              <a:t>tuaj</a:t>
            </a:r>
            <a:r>
              <a:rPr lang="en-US" sz="4000" b="1" i="1" dirty="0">
                <a:solidFill>
                  <a:schemeClr val="accent4"/>
                </a:solidFill>
                <a:latin typeface="Figtree" pitchFamily="2" charset="0"/>
                <a:cs typeface="Figtree" pitchFamily="2" charset="0"/>
              </a:rPr>
              <a:t> </a:t>
            </a:r>
            <a:r>
              <a:rPr lang="en-US" sz="4000" b="1" i="1" dirty="0" err="1">
                <a:solidFill>
                  <a:schemeClr val="accent4"/>
                </a:solidFill>
                <a:latin typeface="Figtree" pitchFamily="2" charset="0"/>
                <a:cs typeface="Figtree" pitchFamily="2" charset="0"/>
              </a:rPr>
              <a:t>gjithashtu</a:t>
            </a:r>
            <a:r>
              <a:rPr lang="en-US" sz="4000" b="1" i="1" dirty="0">
                <a:solidFill>
                  <a:schemeClr val="accent4"/>
                </a:solidFill>
                <a:latin typeface="Figtree" pitchFamily="2" charset="0"/>
                <a:cs typeface="Figtree" pitchFamily="2" charset="0"/>
              </a:rPr>
              <a:t>.</a:t>
            </a:r>
            <a:r>
              <a:rPr lang="en-US" sz="4000" i="1" dirty="0">
                <a:solidFill>
                  <a:schemeClr val="accent4"/>
                </a:solidFill>
                <a:latin typeface="Figtree" pitchFamily="2" charset="0"/>
                <a:cs typeface="Figtree" pitchFamily="2" charset="0"/>
              </a:rPr>
              <a:t> </a:t>
            </a:r>
            <a:endParaRPr lang="en-US" sz="4000" i="1" dirty="0">
              <a:solidFill>
                <a:schemeClr val="accent4"/>
              </a:solidFill>
              <a:latin typeface="Figtree" pitchFamily="2" charset="0"/>
              <a:cs typeface="Figtree" pitchFamily="2" charset="0"/>
            </a:endParaRPr>
          </a:p>
          <a:p>
            <a:r>
              <a:rPr lang="en-US" sz="3200" i="1" dirty="0">
                <a:solidFill>
                  <a:schemeClr val="tx1"/>
                </a:solidFill>
                <a:latin typeface="Figtree" pitchFamily="2" charset="0"/>
                <a:cs typeface="Figtree" pitchFamily="2" charset="0"/>
              </a:rPr>
              <a:t>Pas </a:t>
            </a:r>
            <a:r>
              <a:rPr lang="en-US" sz="3200" i="1" dirty="0" err="1">
                <a:solidFill>
                  <a:schemeClr val="tx1"/>
                </a:solidFill>
                <a:latin typeface="Figtree" pitchFamily="2" charset="0"/>
                <a:cs typeface="Figtree" pitchFamily="2" charset="0"/>
              </a:rPr>
              <a:t>hedhjes</a:t>
            </a:r>
            <a:endParaRPr lang="en-US" sz="3200" i="1" dirty="0">
              <a:solidFill>
                <a:schemeClr val="tx1"/>
              </a:solidFill>
              <a:latin typeface="Figtree" pitchFamily="2" charset="0"/>
              <a:cs typeface="Figtree" pitchFamily="2" charset="0"/>
            </a:endParaRPr>
          </a:p>
          <a:p>
            <a:r>
              <a:rPr lang="en-US" sz="3200" i="1" dirty="0" err="1">
                <a:solidFill>
                  <a:schemeClr val="tx1"/>
                </a:solidFill>
                <a:latin typeface="Figtree" pitchFamily="2" charset="0"/>
                <a:cs typeface="Figtree" pitchFamily="2" charset="0"/>
              </a:rPr>
              <a:t>së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bombës</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substancat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kimike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dëmshme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arrijnë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qëndrojnë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endParaRPr lang="en-US" sz="3200" i="1" dirty="0">
              <a:solidFill>
                <a:schemeClr val="tx1"/>
              </a:solidFill>
              <a:latin typeface="Figtree" pitchFamily="2" charset="0"/>
              <a:cs typeface="Figtree" pitchFamily="2" charset="0"/>
            </a:endParaRPr>
          </a:p>
          <a:p>
            <a:r>
              <a:rPr lang="en-US" sz="3200" i="1" dirty="0" err="1">
                <a:solidFill>
                  <a:schemeClr val="tx1"/>
                </a:solidFill>
                <a:latin typeface="Figtree" pitchFamily="2" charset="0"/>
                <a:cs typeface="Figtree" pitchFamily="2" charset="0"/>
              </a:rPr>
              <a:t>pranishme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brenda</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trupit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njeriut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për</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më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shumë</a:t>
            </a:r>
            <a:r>
              <a:rPr lang="en-US" sz="3200" i="1" dirty="0">
                <a:solidFill>
                  <a:schemeClr val="tx1"/>
                </a:solidFill>
                <a:latin typeface="Figtree" pitchFamily="2" charset="0"/>
                <a:cs typeface="Figtree" pitchFamily="2" charset="0"/>
              </a:rPr>
              <a:t> se 100 </a:t>
            </a:r>
            <a:r>
              <a:rPr lang="en-US" sz="3200" i="1" dirty="0" err="1">
                <a:solidFill>
                  <a:schemeClr val="tx1"/>
                </a:solidFill>
                <a:latin typeface="Figtree" pitchFamily="2" charset="0"/>
                <a:cs typeface="Figtree" pitchFamily="2" charset="0"/>
              </a:rPr>
              <a:t>vjet</a:t>
            </a:r>
            <a:r>
              <a:rPr lang="en-US" sz="3200" i="1" dirty="0">
                <a:solidFill>
                  <a:schemeClr val="tx1"/>
                </a:solidFill>
                <a:latin typeface="Figtree" pitchFamily="2" charset="0"/>
                <a:cs typeface="Figtree" pitchFamily="2" charset="0"/>
              </a:rPr>
              <a:t> duke</a:t>
            </a:r>
            <a:endParaRPr lang="en-US" sz="3200" i="1" dirty="0">
              <a:solidFill>
                <a:schemeClr val="tx1"/>
              </a:solidFill>
              <a:latin typeface="Figtree" pitchFamily="2" charset="0"/>
              <a:cs typeface="Figtree" pitchFamily="2" charset="0"/>
            </a:endParaRPr>
          </a:p>
          <a:p>
            <a:r>
              <a:rPr lang="en-US" sz="3200" i="1" dirty="0" err="1">
                <a:solidFill>
                  <a:schemeClr val="tx1"/>
                </a:solidFill>
                <a:latin typeface="Figtree" pitchFamily="2" charset="0"/>
                <a:cs typeface="Figtree" pitchFamily="2" charset="0"/>
              </a:rPr>
              <a:t>shkaktuar</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sëmundje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nga</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më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ndryshmet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si</a:t>
            </a:r>
            <a:r>
              <a:rPr lang="en-US" sz="3200" i="1" dirty="0">
                <a:solidFill>
                  <a:schemeClr val="tx1"/>
                </a:solidFill>
                <a:latin typeface="Figtree" pitchFamily="2" charset="0"/>
                <a:cs typeface="Figtree" pitchFamily="2" charset="0"/>
              </a:rPr>
              <a:t>:</a:t>
            </a:r>
            <a:endParaRPr lang="en-US" sz="3200" i="1" dirty="0">
              <a:solidFill>
                <a:schemeClr val="tx1"/>
              </a:solidFill>
              <a:latin typeface="Figtree" pitchFamily="2" charset="0"/>
              <a:cs typeface="Figtree" pitchFamily="2" charset="0"/>
            </a:endParaRPr>
          </a:p>
          <a:p>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Sëmundja</a:t>
            </a:r>
            <a:r>
              <a:rPr lang="en-US" sz="3200" i="1" dirty="0">
                <a:solidFill>
                  <a:schemeClr val="tx1"/>
                </a:solidFill>
                <a:latin typeface="Figtree" pitchFamily="2" charset="0"/>
                <a:cs typeface="Figtree" pitchFamily="2" charset="0"/>
              </a:rPr>
              <a:t> e </a:t>
            </a:r>
            <a:r>
              <a:rPr lang="en-US" sz="3200" i="1" dirty="0" err="1">
                <a:solidFill>
                  <a:schemeClr val="tx1"/>
                </a:solidFill>
                <a:latin typeface="Figtree" pitchFamily="2" charset="0"/>
                <a:cs typeface="Figtree" pitchFamily="2" charset="0"/>
              </a:rPr>
              <a:t>Kancerit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në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pjesë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ndryshme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trupit</a:t>
            </a:r>
            <a:endParaRPr lang="en-US" sz="3200" i="1" dirty="0">
              <a:solidFill>
                <a:schemeClr val="tx1"/>
              </a:solidFill>
              <a:latin typeface="Figtree" pitchFamily="2" charset="0"/>
              <a:cs typeface="Figtree" pitchFamily="2" charset="0"/>
            </a:endParaRPr>
          </a:p>
          <a:p>
            <a:r>
              <a:rPr lang="en-US" sz="3200" i="1" dirty="0" err="1">
                <a:solidFill>
                  <a:schemeClr val="tx1"/>
                </a:solidFill>
                <a:latin typeface="Figtree" pitchFamily="2" charset="0"/>
                <a:cs typeface="Figtree" pitchFamily="2" charset="0"/>
              </a:rPr>
              <a:t>si</a:t>
            </a:r>
            <a:r>
              <a:rPr lang="en-US" sz="3200" i="1" dirty="0">
                <a:solidFill>
                  <a:schemeClr val="tx1"/>
                </a:solidFill>
                <a:latin typeface="Figtree" pitchFamily="2" charset="0"/>
                <a:cs typeface="Figtree" pitchFamily="2" charset="0"/>
              </a:rPr>
              <a:t>: alveola, </a:t>
            </a:r>
            <a:r>
              <a:rPr lang="en-US" sz="3200" i="1" dirty="0" err="1">
                <a:solidFill>
                  <a:schemeClr val="tx1"/>
                </a:solidFill>
                <a:latin typeface="Figtree" pitchFamily="2" charset="0"/>
                <a:cs typeface="Figtree" pitchFamily="2" charset="0"/>
              </a:rPr>
              <a:t>ezofag</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zemër</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mëlci</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veshkë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etj</a:t>
            </a:r>
            <a:endParaRPr lang="en-US" sz="3200" i="1" dirty="0">
              <a:solidFill>
                <a:schemeClr val="tx1"/>
              </a:solidFill>
              <a:latin typeface="Figtree" pitchFamily="2" charset="0"/>
              <a:cs typeface="Figtree" pitchFamily="2" charset="0"/>
            </a:endParaRPr>
          </a:p>
          <a:p>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Infeksionet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bakteriale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Bakteret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janë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organizma</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njëqelizorë</a:t>
            </a:r>
            <a:r>
              <a:rPr lang="en-US" sz="3200" i="1" dirty="0">
                <a:solidFill>
                  <a:schemeClr val="tx1"/>
                </a:solidFill>
                <a:latin typeface="Figtree" pitchFamily="2" charset="0"/>
                <a:cs typeface="Figtree" pitchFamily="2" charset="0"/>
              </a:rPr>
              <a:t> me</a:t>
            </a:r>
            <a:endParaRPr lang="en-US" sz="3200" i="1" dirty="0">
              <a:solidFill>
                <a:schemeClr val="tx1"/>
              </a:solidFill>
              <a:latin typeface="Figtree" pitchFamily="2" charset="0"/>
              <a:cs typeface="Figtree" pitchFamily="2" charset="0"/>
            </a:endParaRPr>
          </a:p>
          <a:p>
            <a:r>
              <a:rPr lang="en-US" sz="3200" i="1" dirty="0" err="1">
                <a:solidFill>
                  <a:schemeClr val="tx1"/>
                </a:solidFill>
                <a:latin typeface="Figtree" pitchFamily="2" charset="0"/>
                <a:cs typeface="Figtree" pitchFamily="2" charset="0"/>
              </a:rPr>
              <a:t>udhëzimet</a:t>
            </a:r>
            <a:r>
              <a:rPr lang="en-US" sz="3200" i="1" dirty="0">
                <a:solidFill>
                  <a:schemeClr val="tx1"/>
                </a:solidFill>
                <a:latin typeface="Figtree" pitchFamily="2" charset="0"/>
                <a:cs typeface="Figtree" pitchFamily="2" charset="0"/>
              </a:rPr>
              <a:t> e </a:t>
            </a:r>
            <a:r>
              <a:rPr lang="en-US" sz="3200" i="1" dirty="0" err="1">
                <a:solidFill>
                  <a:schemeClr val="tx1"/>
                </a:solidFill>
                <a:latin typeface="Figtree" pitchFamily="2" charset="0"/>
                <a:cs typeface="Figtree" pitchFamily="2" charset="0"/>
              </a:rPr>
              <a:t>tyre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shkruara</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në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një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pjesë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vogël</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ADN-</a:t>
            </a:r>
            <a:r>
              <a:rPr lang="en-US" sz="3200" i="1" dirty="0" err="1">
                <a:solidFill>
                  <a:schemeClr val="tx1"/>
                </a:solidFill>
                <a:latin typeface="Figtree" pitchFamily="2" charset="0"/>
                <a:cs typeface="Figtree" pitchFamily="2" charset="0"/>
              </a:rPr>
              <a:t>së</a:t>
            </a:r>
            <a:r>
              <a:rPr lang="en-US" sz="3200" i="1" dirty="0">
                <a:solidFill>
                  <a:schemeClr val="tx1"/>
                </a:solidFill>
                <a:latin typeface="Figtree" pitchFamily="2" charset="0"/>
                <a:cs typeface="Figtree" pitchFamily="2" charset="0"/>
              </a:rPr>
              <a:t>.</a:t>
            </a:r>
            <a:endParaRPr lang="en-US" sz="3200" i="1" dirty="0">
              <a:solidFill>
                <a:schemeClr val="tx1"/>
              </a:solidFill>
              <a:latin typeface="Figtree" pitchFamily="2" charset="0"/>
              <a:cs typeface="Figtree" pitchFamily="2" charset="0"/>
            </a:endParaRPr>
          </a:p>
          <a:p>
            <a:r>
              <a:rPr lang="en-US" sz="3200" i="1" dirty="0" err="1">
                <a:solidFill>
                  <a:schemeClr val="tx1"/>
                </a:solidFill>
                <a:latin typeface="Figtree" pitchFamily="2" charset="0"/>
                <a:cs typeface="Figtree" pitchFamily="2" charset="0"/>
              </a:rPr>
              <a:t>Bakteret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janë</a:t>
            </a:r>
            <a:r>
              <a:rPr lang="en-US" sz="3200" i="1" dirty="0">
                <a:solidFill>
                  <a:schemeClr val="tx1"/>
                </a:solidFill>
                <a:latin typeface="Figtree" pitchFamily="2" charset="0"/>
                <a:cs typeface="Figtree" pitchFamily="2" charset="0"/>
              </a:rPr>
              <a:t> kudo </a:t>
            </a:r>
            <a:r>
              <a:rPr lang="en-US" sz="3200" i="1" dirty="0" err="1">
                <a:solidFill>
                  <a:schemeClr val="tx1"/>
                </a:solidFill>
                <a:latin typeface="Figtree" pitchFamily="2" charset="0"/>
                <a:cs typeface="Figtree" pitchFamily="2" charset="0"/>
              </a:rPr>
              <a:t>rreth</a:t>
            </a:r>
            <a:r>
              <a:rPr lang="en-US" sz="3200" i="1" dirty="0">
                <a:solidFill>
                  <a:schemeClr val="tx1"/>
                </a:solidFill>
                <a:latin typeface="Figtree" pitchFamily="2" charset="0"/>
                <a:cs typeface="Figtree" pitchFamily="2" charset="0"/>
              </a:rPr>
              <a:t> nesh, duke </a:t>
            </a:r>
            <a:r>
              <a:rPr lang="en-US" sz="3200" i="1" dirty="0" err="1">
                <a:solidFill>
                  <a:schemeClr val="tx1"/>
                </a:solidFill>
                <a:latin typeface="Figtree" pitchFamily="2" charset="0"/>
                <a:cs typeface="Figtree" pitchFamily="2" charset="0"/>
              </a:rPr>
              <a:t>përfshirë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brenda</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lëkurën</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si</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edhe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brenda</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trupit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tonë</a:t>
            </a:r>
            <a:r>
              <a:rPr lang="en-US" sz="3200" i="1" dirty="0">
                <a:solidFill>
                  <a:schemeClr val="tx1"/>
                </a:solidFill>
                <a:latin typeface="Figtree" pitchFamily="2" charset="0"/>
                <a:cs typeface="Figtree" pitchFamily="2" charset="0"/>
              </a:rPr>
              <a:t> . </a:t>
            </a:r>
            <a:endParaRPr lang="en-US" sz="3200" i="1" dirty="0">
              <a:solidFill>
                <a:schemeClr val="tx1"/>
              </a:solidFill>
              <a:latin typeface="Figtree" pitchFamily="2" charset="0"/>
              <a:cs typeface="Figtree" pitchFamily="2" charset="0"/>
            </a:endParaRPr>
          </a:p>
          <a:p>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Infeksionet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mykotike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Kjo</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sëmundje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mund</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merret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nëpërmjet</a:t>
            </a:r>
            <a:endParaRPr lang="en-US" sz="3200" i="1" dirty="0">
              <a:solidFill>
                <a:schemeClr val="tx1"/>
              </a:solidFill>
              <a:latin typeface="Figtree" pitchFamily="2" charset="0"/>
              <a:cs typeface="Figtree" pitchFamily="2" charset="0"/>
            </a:endParaRPr>
          </a:p>
          <a:p>
            <a:r>
              <a:rPr lang="en-US" sz="3200" i="1" dirty="0" err="1">
                <a:solidFill>
                  <a:schemeClr val="tx1"/>
                </a:solidFill>
                <a:latin typeface="Figtree" pitchFamily="2" charset="0"/>
                <a:cs typeface="Figtree" pitchFamily="2" charset="0"/>
              </a:rPr>
              <a:t>gojës</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hundës</a:t>
            </a:r>
            <a:r>
              <a:rPr lang="en-US" sz="3200" i="1" dirty="0">
                <a:solidFill>
                  <a:schemeClr val="tx1"/>
                </a:solidFill>
                <a:latin typeface="Figtree" pitchFamily="2" charset="0"/>
                <a:cs typeface="Figtree" pitchFamily="2" charset="0"/>
              </a:rPr>
              <a:t> apo </a:t>
            </a:r>
            <a:r>
              <a:rPr lang="en-US" sz="3200" i="1" dirty="0" err="1">
                <a:solidFill>
                  <a:schemeClr val="tx1"/>
                </a:solidFill>
                <a:latin typeface="Figtree" pitchFamily="2" charset="0"/>
                <a:cs typeface="Figtree" pitchFamily="2" charset="0"/>
              </a:rPr>
              <a:t>edhe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prekjet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në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lëkurë</a:t>
            </a:r>
            <a:r>
              <a:rPr lang="en-US" sz="3200" i="1" dirty="0">
                <a:solidFill>
                  <a:schemeClr val="tx1"/>
                </a:solidFill>
                <a:latin typeface="Figtree" pitchFamily="2" charset="0"/>
                <a:cs typeface="Figtree" pitchFamily="2" charset="0"/>
              </a:rPr>
              <a:t>.</a:t>
            </a:r>
            <a:endParaRPr lang="en-US" sz="3200" i="1" dirty="0">
              <a:solidFill>
                <a:schemeClr val="tx1"/>
              </a:solidFill>
              <a:latin typeface="Figtree" pitchFamily="2" charset="0"/>
              <a:cs typeface="Figtree" pitchFamily="2" charset="0"/>
            </a:endParaRPr>
          </a:p>
          <a:p>
            <a:r>
              <a:rPr lang="en-US" sz="3200" i="1" dirty="0" err="1">
                <a:solidFill>
                  <a:schemeClr val="tx1"/>
                </a:solidFill>
                <a:latin typeface="Figtree" pitchFamily="2" charset="0"/>
                <a:cs typeface="Figtree" pitchFamily="2" charset="0"/>
              </a:rPr>
              <a:t>Është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vërtetuar</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mirë</a:t>
            </a:r>
            <a:r>
              <a:rPr lang="en-US" sz="3200" i="1" dirty="0">
                <a:solidFill>
                  <a:schemeClr val="tx1"/>
                </a:solidFill>
                <a:latin typeface="Figtree" pitchFamily="2" charset="0"/>
                <a:cs typeface="Figtree" pitchFamily="2" charset="0"/>
              </a:rPr>
              <a:t> se </a:t>
            </a:r>
            <a:r>
              <a:rPr lang="en-US" sz="3200" i="1" dirty="0" err="1">
                <a:solidFill>
                  <a:schemeClr val="tx1"/>
                </a:solidFill>
                <a:latin typeface="Figtree" pitchFamily="2" charset="0"/>
                <a:cs typeface="Figtree" pitchFamily="2" charset="0"/>
              </a:rPr>
              <a:t>këto</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bomba</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përhapin</a:t>
            </a:r>
            <a:r>
              <a:rPr lang="en-US" sz="3200" i="1" dirty="0">
                <a:solidFill>
                  <a:schemeClr val="tx1"/>
                </a:solidFill>
                <a:latin typeface="Figtree" pitchFamily="2" charset="0"/>
                <a:cs typeface="Figtree" pitchFamily="2" charset="0"/>
              </a:rPr>
              <a:t> material </a:t>
            </a:r>
            <a:r>
              <a:rPr lang="en-US" sz="3200" i="1" dirty="0" err="1">
                <a:solidFill>
                  <a:schemeClr val="tx1"/>
                </a:solidFill>
                <a:latin typeface="Figtree" pitchFamily="2" charset="0"/>
                <a:cs typeface="Figtree" pitchFamily="2" charset="0"/>
              </a:rPr>
              <a:t>radioaktiv</a:t>
            </a:r>
            <a:endParaRPr lang="en-US" sz="3200" i="1" dirty="0">
              <a:solidFill>
                <a:schemeClr val="tx1"/>
              </a:solidFill>
              <a:latin typeface="Figtree" pitchFamily="2" charset="0"/>
              <a:cs typeface="Figtree" pitchFamily="2" charset="0"/>
            </a:endParaRPr>
          </a:p>
          <a:p>
            <a:r>
              <a:rPr lang="en-US" sz="3200" i="1" dirty="0" err="1">
                <a:solidFill>
                  <a:schemeClr val="tx1"/>
                </a:solidFill>
                <a:latin typeface="Figtree" pitchFamily="2" charset="0"/>
                <a:cs typeface="Figtree" pitchFamily="2" charset="0"/>
              </a:rPr>
              <a:t>larg</a:t>
            </a:r>
            <a:r>
              <a:rPr lang="en-US" sz="3200" i="1" dirty="0">
                <a:solidFill>
                  <a:schemeClr val="tx1"/>
                </a:solidFill>
                <a:latin typeface="Figtree" pitchFamily="2" charset="0"/>
                <a:cs typeface="Figtree" pitchFamily="2" charset="0"/>
              </a:rPr>
              <a:t> e </a:t>
            </a:r>
            <a:r>
              <a:rPr lang="en-US" sz="3200" i="1" dirty="0" err="1">
                <a:solidFill>
                  <a:schemeClr val="tx1"/>
                </a:solidFill>
                <a:latin typeface="Figtree" pitchFamily="2" charset="0"/>
                <a:cs typeface="Figtree" pitchFamily="2" charset="0"/>
              </a:rPr>
              <a:t>gjërë</a:t>
            </a:r>
            <a:r>
              <a:rPr lang="en-US" sz="3200" i="1" dirty="0">
                <a:solidFill>
                  <a:schemeClr val="tx1"/>
                </a:solidFill>
                <a:latin typeface="Figtree" pitchFamily="2" charset="0"/>
                <a:cs typeface="Figtree" pitchFamily="2" charset="0"/>
              </a:rPr>
              <a:t>, duke </a:t>
            </a:r>
            <a:r>
              <a:rPr lang="en-US" sz="3200" i="1" dirty="0" err="1">
                <a:solidFill>
                  <a:schemeClr val="tx1"/>
                </a:solidFill>
                <a:latin typeface="Figtree" pitchFamily="2" charset="0"/>
                <a:cs typeface="Figtree" pitchFamily="2" charset="0"/>
              </a:rPr>
              <a:t>dëmtuar</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njerëzit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dhe</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kafshët</a:t>
            </a:r>
            <a:r>
              <a:rPr lang="en-US" sz="3200" i="1" dirty="0">
                <a:solidFill>
                  <a:schemeClr val="tx1"/>
                </a:solidFill>
                <a:latin typeface="Figtree" pitchFamily="2" charset="0"/>
                <a:cs typeface="Figtree" pitchFamily="2" charset="0"/>
              </a:rPr>
              <a:t> e </a:t>
            </a:r>
            <a:r>
              <a:rPr lang="en-US" sz="3200" i="1" dirty="0" err="1">
                <a:solidFill>
                  <a:schemeClr val="tx1"/>
                </a:solidFill>
                <a:latin typeface="Figtree" pitchFamily="2" charset="0"/>
                <a:cs typeface="Figtree" pitchFamily="2" charset="0"/>
              </a:rPr>
              <a:t>egra</a:t>
            </a:r>
            <a:r>
              <a:rPr lang="en-US" sz="3200" i="1" dirty="0">
                <a:solidFill>
                  <a:schemeClr val="tx1"/>
                </a:solidFill>
                <a:latin typeface="Figtree" pitchFamily="2" charset="0"/>
                <a:cs typeface="Figtree" pitchFamily="2" charset="0"/>
              </a:rPr>
              <a:t> , duke </a:t>
            </a:r>
            <a:r>
              <a:rPr lang="en-US" sz="3200" i="1" dirty="0" err="1">
                <a:solidFill>
                  <a:schemeClr val="tx1"/>
                </a:solidFill>
                <a:latin typeface="Figtree" pitchFamily="2" charset="0"/>
                <a:cs typeface="Figtree" pitchFamily="2" charset="0"/>
              </a:rPr>
              <a:t>i</a:t>
            </a:r>
            <a:endParaRPr lang="en-US" sz="3200" i="1" dirty="0">
              <a:solidFill>
                <a:schemeClr val="tx1"/>
              </a:solidFill>
              <a:latin typeface="Figtree" pitchFamily="2" charset="0"/>
              <a:cs typeface="Figtree" pitchFamily="2" charset="0"/>
            </a:endParaRPr>
          </a:p>
          <a:p>
            <a:r>
              <a:rPr lang="en-US" sz="3200" i="1" dirty="0" err="1">
                <a:solidFill>
                  <a:schemeClr val="tx1"/>
                </a:solidFill>
                <a:latin typeface="Figtree" pitchFamily="2" charset="0"/>
                <a:cs typeface="Figtree" pitchFamily="2" charset="0"/>
              </a:rPr>
              <a:t>bërë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rajonet</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gjitha</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të</a:t>
            </a:r>
            <a:r>
              <a:rPr lang="en-US" sz="3200" i="1" dirty="0">
                <a:solidFill>
                  <a:schemeClr val="tx1"/>
                </a:solidFill>
                <a:latin typeface="Figtree" pitchFamily="2" charset="0"/>
                <a:cs typeface="Figtree" pitchFamily="2" charset="0"/>
              </a:rPr>
              <a:t> </a:t>
            </a:r>
            <a:r>
              <a:rPr lang="en-US" sz="3200" i="1" dirty="0" err="1">
                <a:solidFill>
                  <a:schemeClr val="tx1"/>
                </a:solidFill>
                <a:latin typeface="Figtree" pitchFamily="2" charset="0"/>
                <a:cs typeface="Figtree" pitchFamily="2" charset="0"/>
              </a:rPr>
              <a:t>pabanueshme</a:t>
            </a:r>
            <a:r>
              <a:rPr lang="en-US" sz="3200" i="1" dirty="0">
                <a:solidFill>
                  <a:schemeClr val="tx1"/>
                </a:solidFill>
                <a:latin typeface="Figtree" pitchFamily="2" charset="0"/>
                <a:cs typeface="Figtree" pitchFamily="2" charset="0"/>
              </a:rPr>
              <a:t>.</a:t>
            </a:r>
            <a:endParaRPr lang="en-US" sz="3200" i="1" dirty="0">
              <a:solidFill>
                <a:schemeClr val="tx1"/>
              </a:solidFill>
              <a:latin typeface="Figtree" pitchFamily="2" charset="0"/>
              <a:cs typeface="Figtree" pitchFamily="2" charset="0"/>
            </a:endParaRPr>
          </a:p>
        </p:txBody>
      </p:sp>
      <p:pic>
        <p:nvPicPr>
          <p:cNvPr id="10" name="Picture 9"/>
          <p:cNvPicPr>
            <a:picLocks noChangeAspect="1"/>
          </p:cNvPicPr>
          <p:nvPr/>
        </p:nvPicPr>
        <p:blipFill>
          <a:blip r:embed="rId1"/>
          <a:stretch>
            <a:fillRect/>
          </a:stretch>
        </p:blipFill>
        <p:spPr>
          <a:xfrm rot="21120000">
            <a:off x="1038505" y="10875265"/>
            <a:ext cx="7898765" cy="4443095"/>
          </a:xfrm>
          <a:prstGeom prst="rect">
            <a:avLst/>
          </a:prstGeom>
          <a:ln w="28575" cmpd="sng">
            <a:solidFill>
              <a:srgbClr val="FFFFFF"/>
            </a:solidFill>
            <a:prstDash val="solid"/>
          </a:ln>
        </p:spPr>
      </p:pic>
      <p:pic>
        <p:nvPicPr>
          <p:cNvPr id="102" name="Picture 101"/>
          <p:cNvPicPr/>
          <p:nvPr/>
        </p:nvPicPr>
        <p:blipFill>
          <a:blip r:embed="rId2"/>
          <a:stretch>
            <a:fillRect/>
          </a:stretch>
        </p:blipFill>
        <p:spPr>
          <a:xfrm rot="420000">
            <a:off x="4334745" y="15062835"/>
            <a:ext cx="9761220" cy="4271010"/>
          </a:xfrm>
          <a:prstGeom prst="rect">
            <a:avLst/>
          </a:prstGeom>
          <a:noFill/>
          <a:ln w="9525">
            <a:solidFill>
              <a:srgbClr val="FFFFFF"/>
            </a:solidFill>
          </a:ln>
        </p:spPr>
      </p:pic>
      <p:sp>
        <p:nvSpPr>
          <p:cNvPr id="2" name="Rectangle 1"/>
          <p:cNvSpPr/>
          <p:nvPr/>
        </p:nvSpPr>
        <p:spPr>
          <a:xfrm rot="391574">
            <a:off x="12554638" y="15941037"/>
            <a:ext cx="1713865" cy="876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tx1"/>
          </a:fgClr>
          <a:bgClr>
            <a:srgbClr val="FFFFFF"/>
          </a:bgClr>
        </a:patt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1" y="0"/>
            <a:ext cx="15087600" cy="11523028"/>
          </a:xfrm>
          <a:prstGeom prst="rect">
            <a:avLst/>
          </a:prstGeom>
        </p:spPr>
      </p:pic>
      <p:pic>
        <p:nvPicPr>
          <p:cNvPr id="9" name="Picture 8"/>
          <p:cNvPicPr>
            <a:picLocks noChangeAspect="1"/>
          </p:cNvPicPr>
          <p:nvPr/>
        </p:nvPicPr>
        <p:blipFill>
          <a:blip r:embed="rId2"/>
          <a:stretch>
            <a:fillRect/>
          </a:stretch>
        </p:blipFill>
        <p:spPr>
          <a:xfrm>
            <a:off x="36194" y="11419205"/>
            <a:ext cx="15015212" cy="9978708"/>
          </a:xfrm>
          <a:prstGeom prst="rect">
            <a:avLst/>
          </a:prstGeom>
        </p:spPr>
      </p:pic>
      <p:sp>
        <p:nvSpPr>
          <p:cNvPr id="2" name="Rectangle 1"/>
          <p:cNvSpPr/>
          <p:nvPr/>
        </p:nvSpPr>
        <p:spPr>
          <a:xfrm>
            <a:off x="6955971" y="19104429"/>
            <a:ext cx="3135086" cy="42454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p:cNvPicPr/>
          <p:nvPr/>
        </p:nvPicPr>
        <p:blipFill>
          <a:blip r:embed="rId1"/>
          <a:stretch>
            <a:fillRect/>
          </a:stretch>
        </p:blipFill>
        <p:spPr>
          <a:xfrm rot="540000">
            <a:off x="7053580" y="11965305"/>
            <a:ext cx="6699885" cy="8066405"/>
          </a:xfrm>
          <a:prstGeom prst="rect">
            <a:avLst/>
          </a:prstGeom>
          <a:noFill/>
          <a:ln w="9525">
            <a:noFill/>
          </a:ln>
        </p:spPr>
      </p:pic>
      <p:sp>
        <p:nvSpPr>
          <p:cNvPr id="25" name="Text Box 24"/>
          <p:cNvSpPr txBox="1"/>
          <p:nvPr/>
        </p:nvSpPr>
        <p:spPr>
          <a:xfrm>
            <a:off x="1999615" y="1122045"/>
            <a:ext cx="3641725" cy="3654425"/>
          </a:xfrm>
          <a:prstGeom prst="rect">
            <a:avLst/>
          </a:prstGeom>
          <a:noFill/>
        </p:spPr>
        <p:txBody>
          <a:bodyPr wrap="square" rtlCol="0">
            <a:noAutofit/>
          </a:bodyPr>
          <a:lstStyle/>
          <a:p>
            <a:r>
              <a:rPr lang="en-US" sz="19900" b="1" dirty="0">
                <a:solidFill>
                  <a:schemeClr val="accent4"/>
                </a:solidFill>
                <a:latin typeface="Figtree ExtraBold" charset="0"/>
                <a:cs typeface="Figtree ExtraBold" charset="0"/>
              </a:rPr>
              <a:t>4</a:t>
            </a:r>
            <a:endParaRPr lang="en-US" sz="19900" b="1" dirty="0">
              <a:solidFill>
                <a:schemeClr val="accent4"/>
              </a:solidFill>
              <a:latin typeface="Figtree ExtraBold" charset="0"/>
              <a:cs typeface="Figtree ExtraBold" charset="0"/>
            </a:endParaRPr>
          </a:p>
        </p:txBody>
      </p:sp>
      <p:sp>
        <p:nvSpPr>
          <p:cNvPr id="24" name="Title 23"/>
          <p:cNvSpPr>
            <a:spLocks noGrp="1"/>
          </p:cNvSpPr>
          <p:nvPr>
            <p:ph type="title"/>
          </p:nvPr>
        </p:nvSpPr>
        <p:spPr>
          <a:xfrm>
            <a:off x="4375785" y="978535"/>
            <a:ext cx="10224770" cy="3841750"/>
          </a:xfrm>
        </p:spPr>
        <p:txBody>
          <a:bodyPr/>
          <a:lstStyle/>
          <a:p>
            <a:r>
              <a:rPr lang="en-US" sz="8000" b="1" i="1" dirty="0">
                <a:solidFill>
                  <a:schemeClr val="accent4"/>
                </a:solidFill>
                <a:latin typeface="Figtree Black" charset="0"/>
                <a:cs typeface="Figtree Black" charset="0"/>
                <a:sym typeface="+mn-ea"/>
              </a:rPr>
              <a:t>SHKENC</a:t>
            </a:r>
            <a:r>
              <a:rPr lang="en-US" sz="8000" b="1" i="1" dirty="0">
                <a:solidFill>
                  <a:schemeClr val="accent4"/>
                </a:solidFill>
                <a:latin typeface="Figtree Black" charset="0"/>
                <a:cs typeface="Figtree ExtraBold" charset="0"/>
                <a:sym typeface="+mn-ea"/>
              </a:rPr>
              <a:t>Ë</a:t>
            </a:r>
            <a:r>
              <a:rPr lang="en-US" sz="8000" b="1" i="1" dirty="0">
                <a:solidFill>
                  <a:schemeClr val="accent4"/>
                </a:solidFill>
                <a:latin typeface="Figtree Black" charset="0"/>
                <a:cs typeface="Figtree Black" charset="0"/>
                <a:sym typeface="+mn-ea"/>
              </a:rPr>
              <a:t>TARET </a:t>
            </a:r>
            <a:r>
              <a:rPr lang="en-US" sz="8000" b="1" i="1" dirty="0">
                <a:solidFill>
                  <a:schemeClr val="tx1"/>
                </a:solidFill>
                <a:latin typeface="Figtree Black" charset="0"/>
                <a:cs typeface="Figtree Black" charset="0"/>
                <a:sym typeface="+mn-ea"/>
              </a:rPr>
              <a:t>Q</a:t>
            </a:r>
            <a:r>
              <a:rPr lang="en-US" sz="8000" b="1" i="1" dirty="0">
                <a:solidFill>
                  <a:schemeClr val="tx1"/>
                </a:solidFill>
                <a:latin typeface="Figtree Black" charset="0"/>
                <a:cs typeface="Figtree ExtraBold" charset="0"/>
                <a:sym typeface="+mn-ea"/>
              </a:rPr>
              <a:t>Ë</a:t>
            </a:r>
            <a:r>
              <a:rPr lang="en-US" sz="8000" b="1" i="1" dirty="0">
                <a:solidFill>
                  <a:schemeClr val="tx1"/>
                </a:solidFill>
                <a:latin typeface="Figtree Black" charset="0"/>
                <a:cs typeface="Figtree Black" charset="0"/>
                <a:sym typeface="+mn-ea"/>
              </a:rPr>
              <a:t> KRIJUAN BOMB</a:t>
            </a:r>
            <a:r>
              <a:rPr lang="en-US" sz="8000" b="1" i="1" dirty="0">
                <a:solidFill>
                  <a:schemeClr val="tx1"/>
                </a:solidFill>
                <a:latin typeface="Figtree Black" charset="0"/>
                <a:cs typeface="Figtree ExtraBold" charset="0"/>
                <a:sym typeface="+mn-ea"/>
              </a:rPr>
              <a:t>Ë</a:t>
            </a:r>
            <a:r>
              <a:rPr lang="en-US" sz="8000" b="1" i="1" dirty="0">
                <a:solidFill>
                  <a:schemeClr val="tx1"/>
                </a:solidFill>
                <a:latin typeface="Figtree Black" charset="0"/>
                <a:cs typeface="Figtree Black" charset="0"/>
                <a:sym typeface="+mn-ea"/>
              </a:rPr>
              <a:t>N</a:t>
            </a:r>
            <a:endParaRPr lang="en-US" sz="8000" b="1" i="1" dirty="0">
              <a:latin typeface="Figtree Black" charset="0"/>
            </a:endParaRPr>
          </a:p>
        </p:txBody>
      </p:sp>
      <p:sp>
        <p:nvSpPr>
          <p:cNvPr id="26" name="Subtitle 25"/>
          <p:cNvSpPr>
            <a:spLocks noGrp="1"/>
          </p:cNvSpPr>
          <p:nvPr>
            <p:ph type="subTitle" idx="1"/>
          </p:nvPr>
        </p:nvSpPr>
        <p:spPr>
          <a:xfrm>
            <a:off x="4375785" y="3764280"/>
            <a:ext cx="8320405" cy="2816860"/>
          </a:xfrm>
        </p:spPr>
        <p:txBody>
          <a:bodyPr/>
          <a:lstStyle/>
          <a:p>
            <a:pPr marL="307340" indent="0">
              <a:buNone/>
            </a:pPr>
            <a:r>
              <a:rPr lang="en-US" sz="4800" dirty="0" err="1">
                <a:solidFill>
                  <a:schemeClr val="accent4"/>
                </a:solidFill>
                <a:latin typeface="Figtree" pitchFamily="2" charset="0"/>
              </a:rPr>
              <a:t>L</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nd</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t</a:t>
            </a:r>
            <a:r>
              <a:rPr lang="en-US" sz="4800" dirty="0">
                <a:solidFill>
                  <a:schemeClr val="accent4"/>
                </a:solidFill>
                <a:latin typeface="Figtree" pitchFamily="2" charset="0"/>
              </a:rPr>
              <a:t>:</a:t>
            </a:r>
            <a:endParaRPr lang="en-US" sz="4800" dirty="0">
              <a:solidFill>
                <a:schemeClr val="accent4"/>
              </a:solidFill>
              <a:latin typeface="Figtree" pitchFamily="2" charset="0"/>
            </a:endParaRPr>
          </a:p>
          <a:p>
            <a:pPr marL="307340" indent="0">
              <a:buNone/>
            </a:pPr>
            <a:r>
              <a:rPr lang="en-US" sz="4800" i="1" dirty="0" err="1">
                <a:solidFill>
                  <a:schemeClr val="tx1"/>
                </a:solidFill>
                <a:latin typeface="Figtree" pitchFamily="2" charset="0"/>
                <a:cs typeface="Figtree" pitchFamily="2" charset="0"/>
              </a:rPr>
              <a:t>Anglisht</a:t>
            </a:r>
            <a:r>
              <a:rPr lang="en-US" sz="4800" i="1" dirty="0">
                <a:solidFill>
                  <a:schemeClr val="tx1"/>
                </a:solidFill>
                <a:latin typeface="Figtree" pitchFamily="2" charset="0"/>
                <a:cs typeface="Figtree" pitchFamily="2" charset="0"/>
              </a:rPr>
              <a:t>, </a:t>
            </a:r>
            <a:r>
              <a:rPr lang="en-US" sz="4800" i="1" dirty="0" err="1">
                <a:solidFill>
                  <a:schemeClr val="tx1"/>
                </a:solidFill>
                <a:latin typeface="Figtree" pitchFamily="2" charset="0"/>
                <a:cs typeface="Figtree" pitchFamily="2" charset="0"/>
              </a:rPr>
              <a:t>Gjermanisht</a:t>
            </a:r>
            <a:endParaRPr lang="en-US" sz="4800" i="1" dirty="0">
              <a:solidFill>
                <a:schemeClr val="tx1"/>
              </a:solidFill>
              <a:latin typeface="Figtree" pitchFamily="2" charset="0"/>
              <a:cs typeface="Figtree" pitchFamily="2" charset="0"/>
            </a:endParaRPr>
          </a:p>
        </p:txBody>
      </p:sp>
      <p:pic>
        <p:nvPicPr>
          <p:cNvPr id="103" name="Picture 102"/>
          <p:cNvPicPr/>
          <p:nvPr/>
        </p:nvPicPr>
        <p:blipFill>
          <a:blip r:embed="rId2"/>
          <a:stretch>
            <a:fillRect/>
          </a:stretch>
        </p:blipFill>
        <p:spPr>
          <a:xfrm rot="21240000">
            <a:off x="1654810" y="7207885"/>
            <a:ext cx="7931150" cy="6233795"/>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655" y="1851660"/>
            <a:ext cx="12734290" cy="5070475"/>
          </a:xfrm>
        </p:spPr>
        <p:txBody>
          <a:bodyPr/>
          <a:lstStyle/>
          <a:p>
            <a:r>
              <a:rPr lang="en-US" dirty="0">
                <a:solidFill>
                  <a:schemeClr val="accent4"/>
                </a:solidFill>
              </a:rPr>
              <a:t>J. ROBERT OPPENHEIMER</a:t>
            </a:r>
            <a:br>
              <a:rPr lang="en-US" dirty="0">
                <a:solidFill>
                  <a:schemeClr val="accent4"/>
                </a:solidFill>
              </a:rPr>
            </a:br>
            <a:r>
              <a:rPr lang="en-US" sz="3200" dirty="0">
                <a:solidFill>
                  <a:schemeClr val="tx1"/>
                </a:solidFill>
              </a:rPr>
              <a:t>Julius Robert Oppenheimer was born on April 22, 1904, in New York City. His German Jewish parents were Julius Oppenheimer, a rich textile importer, and Ella, a painter. Both were immigrants.</a:t>
            </a:r>
            <a:br>
              <a:rPr lang="en-US" sz="3200" dirty="0">
                <a:solidFill>
                  <a:schemeClr val="tx1"/>
                </a:solidFill>
              </a:rPr>
            </a:br>
            <a:r>
              <a:rPr lang="en-US" sz="3200" dirty="0">
                <a:solidFill>
                  <a:schemeClr val="tx1"/>
                </a:solidFill>
              </a:rPr>
              <a:t>After graduating from Harvard University, Oppenheimer sailed to England and enrolled at the University of Cambridge, where he began his atomic research at the Cavendish Laboratory in</a:t>
            </a:r>
            <a:r>
              <a:rPr lang="en-US" sz="4400" dirty="0">
                <a:solidFill>
                  <a:schemeClr val="tx1"/>
                </a:solidFill>
              </a:rPr>
              <a:t> </a:t>
            </a:r>
            <a:r>
              <a:rPr lang="en-US" sz="3200" dirty="0">
                <a:solidFill>
                  <a:schemeClr val="tx1"/>
                </a:solidFill>
              </a:rPr>
              <a:t>1925</a:t>
            </a:r>
            <a:r>
              <a:rPr lang="en-US" sz="3200" dirty="0">
                <a:solidFill>
                  <a:schemeClr val="accent4"/>
                </a:solidFill>
              </a:rPr>
              <a:t>.</a:t>
            </a:r>
            <a:endParaRPr lang="en-US" sz="3200" dirty="0">
              <a:solidFill>
                <a:schemeClr val="accent4"/>
              </a:solidFill>
            </a:endParaRPr>
          </a:p>
        </p:txBody>
      </p:sp>
      <p:sp>
        <p:nvSpPr>
          <p:cNvPr id="3" name="Title 1"/>
          <p:cNvSpPr/>
          <p:nvPr/>
        </p:nvSpPr>
        <p:spPr>
          <a:xfrm>
            <a:off x="1303655" y="14515465"/>
            <a:ext cx="12734290" cy="50704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1pPr>
            <a:lvl2pPr marR="0" lvl="1"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2pPr>
            <a:lvl3pPr marR="0" lvl="2"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3pPr>
            <a:lvl4pPr marR="0" lvl="3"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4pPr>
            <a:lvl5pPr marR="0" lvl="4"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5pPr>
            <a:lvl6pPr marR="0" lvl="5"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6pPr>
            <a:lvl7pPr marR="0" lvl="6"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7pPr>
            <a:lvl8pPr marR="0" lvl="7"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8pPr>
            <a:lvl9pPr marR="0" lvl="8"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9pPr>
          </a:lstStyle>
          <a:p>
            <a:endParaRPr lang="en-US" sz="3200" dirty="0">
              <a:solidFill>
                <a:schemeClr val="tx1"/>
              </a:solidFill>
            </a:endParaRPr>
          </a:p>
          <a:p>
            <a:r>
              <a:rPr lang="en-US" sz="3600" dirty="0">
                <a:solidFill>
                  <a:schemeClr val="tx1"/>
                </a:solidFill>
              </a:rPr>
              <a:t>Julius Robert Oppenheimer </a:t>
            </a:r>
            <a:r>
              <a:rPr lang="en-US" sz="3600" dirty="0" err="1">
                <a:solidFill>
                  <a:schemeClr val="tx1"/>
                </a:solidFill>
              </a:rPr>
              <a:t>lindi</a:t>
            </a:r>
            <a:r>
              <a:rPr lang="en-US" sz="3600" dirty="0">
                <a:solidFill>
                  <a:schemeClr val="tx1"/>
                </a:solidFill>
              </a:rPr>
              <a:t> </a:t>
            </a:r>
            <a:r>
              <a:rPr lang="en-US" sz="3600" dirty="0" err="1">
                <a:solidFill>
                  <a:schemeClr val="tx1"/>
                </a:solidFill>
              </a:rPr>
              <a:t>më</a:t>
            </a:r>
            <a:r>
              <a:rPr lang="en-US" sz="3600" dirty="0">
                <a:solidFill>
                  <a:schemeClr val="tx1"/>
                </a:solidFill>
              </a:rPr>
              <a:t> 22 </a:t>
            </a:r>
            <a:r>
              <a:rPr lang="en-US" sz="3600" dirty="0" err="1">
                <a:solidFill>
                  <a:schemeClr val="tx1"/>
                </a:solidFill>
              </a:rPr>
              <a:t>prill</a:t>
            </a:r>
            <a:r>
              <a:rPr lang="en-US" sz="3600" dirty="0">
                <a:solidFill>
                  <a:schemeClr val="tx1"/>
                </a:solidFill>
              </a:rPr>
              <a:t> 1904 </a:t>
            </a:r>
            <a:r>
              <a:rPr lang="en-US" sz="3600" dirty="0" err="1">
                <a:solidFill>
                  <a:schemeClr val="tx1"/>
                </a:solidFill>
              </a:rPr>
              <a:t>në</a:t>
            </a:r>
            <a:r>
              <a:rPr lang="en-US" sz="3600" dirty="0">
                <a:solidFill>
                  <a:schemeClr val="tx1"/>
                </a:solidFill>
              </a:rPr>
              <a:t> New York City. </a:t>
            </a:r>
            <a:r>
              <a:rPr lang="en-US" sz="3600" dirty="0" err="1">
                <a:solidFill>
                  <a:schemeClr val="tx1"/>
                </a:solidFill>
              </a:rPr>
              <a:t>Prindërit</a:t>
            </a:r>
            <a:r>
              <a:rPr lang="en-US" sz="3600" dirty="0">
                <a:solidFill>
                  <a:schemeClr val="tx1"/>
                </a:solidFill>
              </a:rPr>
              <a:t> e </a:t>
            </a:r>
            <a:r>
              <a:rPr lang="en-US" sz="3600" dirty="0" err="1">
                <a:solidFill>
                  <a:schemeClr val="tx1"/>
                </a:solidFill>
              </a:rPr>
              <a:t>tij</a:t>
            </a:r>
            <a:r>
              <a:rPr lang="en-US" sz="3600" dirty="0">
                <a:solidFill>
                  <a:schemeClr val="tx1"/>
                </a:solidFill>
              </a:rPr>
              <a:t>, </a:t>
            </a:r>
            <a:r>
              <a:rPr lang="en-US" sz="3600" dirty="0" err="1">
                <a:solidFill>
                  <a:schemeClr val="tx1"/>
                </a:solidFill>
              </a:rPr>
              <a:t>hebrenj</a:t>
            </a:r>
            <a:r>
              <a:rPr lang="en-US" sz="3600" dirty="0">
                <a:solidFill>
                  <a:schemeClr val="tx1"/>
                </a:solidFill>
              </a:rPr>
              <a:t> </a:t>
            </a:r>
            <a:r>
              <a:rPr lang="en-US" sz="3600" dirty="0" err="1">
                <a:solidFill>
                  <a:schemeClr val="tx1"/>
                </a:solidFill>
              </a:rPr>
              <a:t>gjermanë</a:t>
            </a:r>
            <a:r>
              <a:rPr lang="en-US" sz="3600" dirty="0">
                <a:solidFill>
                  <a:schemeClr val="tx1"/>
                </a:solidFill>
              </a:rPr>
              <a:t>, </a:t>
            </a:r>
            <a:r>
              <a:rPr lang="en-US" sz="3600" dirty="0" err="1">
                <a:solidFill>
                  <a:schemeClr val="tx1"/>
                </a:solidFill>
              </a:rPr>
              <a:t>ishin</a:t>
            </a:r>
            <a:r>
              <a:rPr lang="en-US" sz="3600" dirty="0">
                <a:solidFill>
                  <a:schemeClr val="tx1"/>
                </a:solidFill>
              </a:rPr>
              <a:t> Julius Oppenheimer, </a:t>
            </a:r>
            <a:r>
              <a:rPr lang="en-US" sz="3600" dirty="0" err="1">
                <a:solidFill>
                  <a:schemeClr val="tx1"/>
                </a:solidFill>
              </a:rPr>
              <a:t>një</a:t>
            </a:r>
            <a:r>
              <a:rPr lang="en-US" sz="3600" dirty="0">
                <a:solidFill>
                  <a:schemeClr val="tx1"/>
                </a:solidFill>
              </a:rPr>
              <a:t> </a:t>
            </a:r>
            <a:r>
              <a:rPr lang="en-US" sz="3600" dirty="0" err="1">
                <a:solidFill>
                  <a:schemeClr val="tx1"/>
                </a:solidFill>
              </a:rPr>
              <a:t>importues</a:t>
            </a:r>
            <a:r>
              <a:rPr lang="en-US" sz="3600" dirty="0">
                <a:solidFill>
                  <a:schemeClr val="tx1"/>
                </a:solidFill>
              </a:rPr>
              <a:t> </a:t>
            </a:r>
            <a:r>
              <a:rPr lang="en-US" sz="3600" dirty="0" err="1">
                <a:solidFill>
                  <a:schemeClr val="tx1"/>
                </a:solidFill>
              </a:rPr>
              <a:t>i</a:t>
            </a:r>
            <a:r>
              <a:rPr lang="en-US" sz="3600" dirty="0">
                <a:solidFill>
                  <a:schemeClr val="tx1"/>
                </a:solidFill>
              </a:rPr>
              <a:t> </a:t>
            </a:r>
            <a:r>
              <a:rPr lang="en-US" sz="3600" dirty="0" err="1">
                <a:solidFill>
                  <a:schemeClr val="tx1"/>
                </a:solidFill>
              </a:rPr>
              <a:t>pasur</a:t>
            </a:r>
            <a:r>
              <a:rPr lang="en-US" sz="3600" dirty="0">
                <a:solidFill>
                  <a:schemeClr val="tx1"/>
                </a:solidFill>
              </a:rPr>
              <a:t> </a:t>
            </a:r>
            <a:r>
              <a:rPr lang="en-US" sz="3600" dirty="0" err="1">
                <a:solidFill>
                  <a:schemeClr val="tx1"/>
                </a:solidFill>
              </a:rPr>
              <a:t>tekstili</a:t>
            </a:r>
            <a:r>
              <a:rPr lang="en-US" sz="3600" dirty="0">
                <a:solidFill>
                  <a:schemeClr val="tx1"/>
                </a:solidFill>
              </a:rPr>
              <a:t>, </a:t>
            </a:r>
            <a:r>
              <a:rPr lang="en-US" sz="3600" dirty="0" err="1">
                <a:solidFill>
                  <a:schemeClr val="tx1"/>
                </a:solidFill>
              </a:rPr>
              <a:t>dhe</a:t>
            </a:r>
            <a:r>
              <a:rPr lang="en-US" sz="3600" dirty="0">
                <a:solidFill>
                  <a:schemeClr val="tx1"/>
                </a:solidFill>
              </a:rPr>
              <a:t> Ella, </a:t>
            </a:r>
            <a:r>
              <a:rPr lang="en-US" sz="3600" dirty="0" err="1">
                <a:solidFill>
                  <a:schemeClr val="tx1"/>
                </a:solidFill>
              </a:rPr>
              <a:t>një</a:t>
            </a:r>
            <a:r>
              <a:rPr lang="en-US" sz="3600" dirty="0">
                <a:solidFill>
                  <a:schemeClr val="tx1"/>
                </a:solidFill>
              </a:rPr>
              <a:t> </a:t>
            </a:r>
            <a:r>
              <a:rPr lang="en-US" sz="3600" dirty="0" err="1">
                <a:solidFill>
                  <a:schemeClr val="tx1"/>
                </a:solidFill>
              </a:rPr>
              <a:t>piktor</a:t>
            </a:r>
            <a:r>
              <a:rPr lang="en-US" sz="3600" dirty="0">
                <a:solidFill>
                  <a:schemeClr val="tx1"/>
                </a:solidFill>
              </a:rPr>
              <a:t>. </a:t>
            </a:r>
            <a:r>
              <a:rPr lang="en-US" sz="3600" dirty="0" err="1">
                <a:solidFill>
                  <a:schemeClr val="tx1"/>
                </a:solidFill>
              </a:rPr>
              <a:t>Të</a:t>
            </a:r>
            <a:r>
              <a:rPr lang="en-US" sz="3600" dirty="0">
                <a:solidFill>
                  <a:schemeClr val="tx1"/>
                </a:solidFill>
              </a:rPr>
              <a:t> </a:t>
            </a:r>
            <a:r>
              <a:rPr lang="en-US" sz="3600" dirty="0" err="1">
                <a:solidFill>
                  <a:schemeClr val="tx1"/>
                </a:solidFill>
              </a:rPr>
              <a:t>dy</a:t>
            </a:r>
            <a:r>
              <a:rPr lang="en-US" sz="3600" dirty="0">
                <a:solidFill>
                  <a:schemeClr val="tx1"/>
                </a:solidFill>
              </a:rPr>
              <a:t> </a:t>
            </a:r>
            <a:r>
              <a:rPr lang="en-US" sz="3600" dirty="0" err="1">
                <a:solidFill>
                  <a:schemeClr val="tx1"/>
                </a:solidFill>
              </a:rPr>
              <a:t>ishin</a:t>
            </a:r>
            <a:r>
              <a:rPr lang="en-US" sz="3600" dirty="0">
                <a:solidFill>
                  <a:schemeClr val="tx1"/>
                </a:solidFill>
              </a:rPr>
              <a:t> </a:t>
            </a:r>
            <a:r>
              <a:rPr lang="en-US" sz="3600" dirty="0" err="1">
                <a:solidFill>
                  <a:schemeClr val="tx1"/>
                </a:solidFill>
              </a:rPr>
              <a:t>emigrantë</a:t>
            </a:r>
            <a:r>
              <a:rPr lang="en-US" sz="3600" dirty="0">
                <a:solidFill>
                  <a:schemeClr val="tx1"/>
                </a:solidFill>
              </a:rPr>
              <a:t>. Pas </a:t>
            </a:r>
            <a:r>
              <a:rPr lang="en-US" sz="3600" dirty="0" err="1">
                <a:solidFill>
                  <a:schemeClr val="tx1"/>
                </a:solidFill>
              </a:rPr>
              <a:t>diplomimit</a:t>
            </a:r>
            <a:r>
              <a:rPr lang="en-US" sz="3600" dirty="0">
                <a:solidFill>
                  <a:schemeClr val="tx1"/>
                </a:solidFill>
              </a:rPr>
              <a:t> </a:t>
            </a:r>
            <a:r>
              <a:rPr lang="en-US" sz="3600" dirty="0" err="1">
                <a:solidFill>
                  <a:schemeClr val="tx1"/>
                </a:solidFill>
              </a:rPr>
              <a:t>në</a:t>
            </a:r>
            <a:r>
              <a:rPr lang="en-US" sz="3600" dirty="0">
                <a:solidFill>
                  <a:schemeClr val="tx1"/>
                </a:solidFill>
              </a:rPr>
              <a:t> </a:t>
            </a:r>
            <a:r>
              <a:rPr lang="en-US" sz="3600" dirty="0" err="1">
                <a:solidFill>
                  <a:schemeClr val="tx1"/>
                </a:solidFill>
              </a:rPr>
              <a:t>Universitetin</a:t>
            </a:r>
            <a:r>
              <a:rPr lang="en-US" sz="3600" dirty="0">
                <a:solidFill>
                  <a:schemeClr val="tx1"/>
                </a:solidFill>
              </a:rPr>
              <a:t> e </a:t>
            </a:r>
            <a:r>
              <a:rPr lang="en-US" sz="3600" dirty="0" err="1">
                <a:solidFill>
                  <a:schemeClr val="tx1"/>
                </a:solidFill>
              </a:rPr>
              <a:t>Harvardit</a:t>
            </a:r>
            <a:r>
              <a:rPr lang="en-US" sz="3600" dirty="0">
                <a:solidFill>
                  <a:schemeClr val="tx1"/>
                </a:solidFill>
              </a:rPr>
              <a:t>, Oppenheimer </a:t>
            </a:r>
            <a:r>
              <a:rPr lang="en-US" sz="3600" dirty="0" err="1">
                <a:solidFill>
                  <a:schemeClr val="tx1"/>
                </a:solidFill>
              </a:rPr>
              <a:t>udhëtoi</a:t>
            </a:r>
            <a:r>
              <a:rPr lang="en-US" sz="3600" dirty="0">
                <a:solidFill>
                  <a:schemeClr val="tx1"/>
                </a:solidFill>
              </a:rPr>
              <a:t> </a:t>
            </a:r>
            <a:r>
              <a:rPr lang="en-US" sz="3600" dirty="0" err="1">
                <a:solidFill>
                  <a:schemeClr val="tx1"/>
                </a:solidFill>
              </a:rPr>
              <a:t>për</a:t>
            </a:r>
            <a:r>
              <a:rPr lang="en-US" sz="3600" dirty="0">
                <a:solidFill>
                  <a:schemeClr val="tx1"/>
                </a:solidFill>
              </a:rPr>
              <a:t> </a:t>
            </a:r>
            <a:r>
              <a:rPr lang="en-US" sz="3600" dirty="0" err="1">
                <a:solidFill>
                  <a:schemeClr val="tx1"/>
                </a:solidFill>
              </a:rPr>
              <a:t>në</a:t>
            </a:r>
            <a:r>
              <a:rPr lang="en-US" sz="3600" dirty="0">
                <a:solidFill>
                  <a:schemeClr val="tx1"/>
                </a:solidFill>
              </a:rPr>
              <a:t> </a:t>
            </a:r>
            <a:r>
              <a:rPr lang="en-US" sz="3600" dirty="0" err="1">
                <a:solidFill>
                  <a:schemeClr val="tx1"/>
                </a:solidFill>
              </a:rPr>
              <a:t>Angli</a:t>
            </a:r>
            <a:r>
              <a:rPr lang="en-US" sz="3600" dirty="0">
                <a:solidFill>
                  <a:schemeClr val="tx1"/>
                </a:solidFill>
              </a:rPr>
              <a:t> </a:t>
            </a:r>
            <a:r>
              <a:rPr lang="en-US" sz="3600" dirty="0" err="1">
                <a:solidFill>
                  <a:schemeClr val="tx1"/>
                </a:solidFill>
              </a:rPr>
              <a:t>dhe</a:t>
            </a:r>
            <a:r>
              <a:rPr lang="en-US" sz="3600" dirty="0">
                <a:solidFill>
                  <a:schemeClr val="tx1"/>
                </a:solidFill>
              </a:rPr>
              <a:t> u </a:t>
            </a:r>
            <a:r>
              <a:rPr lang="en-US" sz="3600" dirty="0" err="1">
                <a:solidFill>
                  <a:schemeClr val="tx1"/>
                </a:solidFill>
              </a:rPr>
              <a:t>regjistrua</a:t>
            </a:r>
            <a:r>
              <a:rPr lang="en-US" sz="3600" dirty="0">
                <a:solidFill>
                  <a:schemeClr val="tx1"/>
                </a:solidFill>
              </a:rPr>
              <a:t> </a:t>
            </a:r>
            <a:r>
              <a:rPr lang="en-US" sz="3600" dirty="0" err="1">
                <a:solidFill>
                  <a:schemeClr val="tx1"/>
                </a:solidFill>
              </a:rPr>
              <a:t>në</a:t>
            </a:r>
            <a:r>
              <a:rPr lang="en-US" sz="3600" dirty="0">
                <a:solidFill>
                  <a:schemeClr val="tx1"/>
                </a:solidFill>
              </a:rPr>
              <a:t> </a:t>
            </a:r>
            <a:r>
              <a:rPr lang="en-US" sz="3600" dirty="0" err="1">
                <a:solidFill>
                  <a:schemeClr val="tx1"/>
                </a:solidFill>
              </a:rPr>
              <a:t>Universitetin</a:t>
            </a:r>
            <a:r>
              <a:rPr lang="en-US" sz="3600" dirty="0">
                <a:solidFill>
                  <a:schemeClr val="tx1"/>
                </a:solidFill>
              </a:rPr>
              <a:t> e </a:t>
            </a:r>
            <a:r>
              <a:rPr lang="en-US" sz="3600" dirty="0" err="1">
                <a:solidFill>
                  <a:schemeClr val="tx1"/>
                </a:solidFill>
              </a:rPr>
              <a:t>Kembrixhit</a:t>
            </a:r>
            <a:r>
              <a:rPr lang="en-US" sz="3600" dirty="0">
                <a:solidFill>
                  <a:schemeClr val="tx1"/>
                </a:solidFill>
              </a:rPr>
              <a:t>, </a:t>
            </a:r>
            <a:r>
              <a:rPr lang="en-US" sz="3600" dirty="0" err="1">
                <a:solidFill>
                  <a:schemeClr val="tx1"/>
                </a:solidFill>
              </a:rPr>
              <a:t>ku</a:t>
            </a:r>
            <a:r>
              <a:rPr lang="en-US" sz="3600" dirty="0">
                <a:solidFill>
                  <a:schemeClr val="tx1"/>
                </a:solidFill>
              </a:rPr>
              <a:t> </a:t>
            </a:r>
            <a:r>
              <a:rPr lang="en-US" sz="3600" dirty="0" err="1">
                <a:solidFill>
                  <a:schemeClr val="tx1"/>
                </a:solidFill>
              </a:rPr>
              <a:t>filloi</a:t>
            </a:r>
            <a:r>
              <a:rPr lang="en-US" sz="3600" dirty="0">
                <a:solidFill>
                  <a:schemeClr val="tx1"/>
                </a:solidFill>
              </a:rPr>
              <a:t> </a:t>
            </a:r>
            <a:r>
              <a:rPr lang="en-US" sz="3600" dirty="0" err="1">
                <a:solidFill>
                  <a:schemeClr val="tx1"/>
                </a:solidFill>
              </a:rPr>
              <a:t>kërkimet</a:t>
            </a:r>
            <a:r>
              <a:rPr lang="en-US" sz="3600" dirty="0">
                <a:solidFill>
                  <a:schemeClr val="tx1"/>
                </a:solidFill>
              </a:rPr>
              <a:t> </a:t>
            </a:r>
            <a:r>
              <a:rPr lang="en-US" sz="3600" dirty="0" err="1">
                <a:solidFill>
                  <a:schemeClr val="tx1"/>
                </a:solidFill>
              </a:rPr>
              <a:t>atomike</a:t>
            </a:r>
            <a:r>
              <a:rPr lang="en-US" sz="3600" dirty="0">
                <a:solidFill>
                  <a:schemeClr val="tx1"/>
                </a:solidFill>
              </a:rPr>
              <a:t> </a:t>
            </a:r>
            <a:r>
              <a:rPr lang="en-US" sz="3600" dirty="0" err="1">
                <a:solidFill>
                  <a:schemeClr val="tx1"/>
                </a:solidFill>
              </a:rPr>
              <a:t>në</a:t>
            </a:r>
            <a:r>
              <a:rPr lang="en-US" sz="3600" dirty="0">
                <a:solidFill>
                  <a:schemeClr val="tx1"/>
                </a:solidFill>
              </a:rPr>
              <a:t> </a:t>
            </a:r>
            <a:r>
              <a:rPr lang="en-US" sz="3600" dirty="0" err="1">
                <a:solidFill>
                  <a:schemeClr val="tx1"/>
                </a:solidFill>
              </a:rPr>
              <a:t>Laboratorin</a:t>
            </a:r>
            <a:r>
              <a:rPr lang="en-US" sz="3600" dirty="0">
                <a:solidFill>
                  <a:schemeClr val="tx1"/>
                </a:solidFill>
              </a:rPr>
              <a:t> Cavendish </a:t>
            </a:r>
            <a:r>
              <a:rPr lang="en-US" sz="3600" dirty="0" err="1">
                <a:solidFill>
                  <a:schemeClr val="tx1"/>
                </a:solidFill>
              </a:rPr>
              <a:t>në</a:t>
            </a:r>
            <a:r>
              <a:rPr lang="en-US" sz="3600" dirty="0">
                <a:solidFill>
                  <a:schemeClr val="tx1"/>
                </a:solidFill>
              </a:rPr>
              <a:t> </a:t>
            </a:r>
            <a:r>
              <a:rPr lang="en-US" sz="3600" dirty="0" err="1">
                <a:solidFill>
                  <a:schemeClr val="tx1"/>
                </a:solidFill>
              </a:rPr>
              <a:t>vitin</a:t>
            </a:r>
            <a:r>
              <a:rPr lang="en-US" sz="3600" dirty="0">
                <a:solidFill>
                  <a:schemeClr val="tx1"/>
                </a:solidFill>
              </a:rPr>
              <a:t> 1925.</a:t>
            </a:r>
            <a:endParaRPr lang="en-US" sz="3600" dirty="0">
              <a:solidFill>
                <a:schemeClr val="tx1"/>
              </a:solidFill>
            </a:endParaRPr>
          </a:p>
        </p:txBody>
      </p:sp>
      <p:pic>
        <p:nvPicPr>
          <p:cNvPr id="105" name="Picture 104"/>
          <p:cNvPicPr/>
          <p:nvPr/>
        </p:nvPicPr>
        <p:blipFill>
          <a:blip r:embed="rId1"/>
          <a:stretch>
            <a:fillRect/>
          </a:stretch>
        </p:blipFill>
        <p:spPr>
          <a:xfrm>
            <a:off x="991235" y="8322945"/>
            <a:ext cx="5373370" cy="3869055"/>
          </a:xfrm>
          <a:prstGeom prst="rect">
            <a:avLst/>
          </a:prstGeom>
          <a:noFill/>
          <a:ln w="9525">
            <a:noFill/>
          </a:ln>
        </p:spPr>
      </p:pic>
      <p:pic>
        <p:nvPicPr>
          <p:cNvPr id="109" name="Picture 108"/>
          <p:cNvPicPr/>
          <p:nvPr/>
        </p:nvPicPr>
        <p:blipFill>
          <a:blip r:embed="rId2"/>
          <a:stretch>
            <a:fillRect/>
          </a:stretch>
        </p:blipFill>
        <p:spPr>
          <a:xfrm>
            <a:off x="7039610" y="6922135"/>
            <a:ext cx="5819140" cy="697484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p:nvPr/>
        </p:nvSpPr>
        <p:spPr>
          <a:xfrm>
            <a:off x="505460" y="978535"/>
            <a:ext cx="13807440" cy="8089900"/>
          </a:xfrm>
          <a:prstGeom prst="rect">
            <a:avLst/>
          </a:prstGeom>
          <a:noFill/>
        </p:spPr>
        <p:txBody>
          <a:bodyPr wrap="square" rtlCol="0">
            <a:noAutofit/>
          </a:bodyPr>
          <a:lstStyle/>
          <a:p>
            <a:r>
              <a:rPr lang="en-US" sz="3200" dirty="0">
                <a:solidFill>
                  <a:schemeClr val="tx1"/>
                </a:solidFill>
                <a:latin typeface="Figtree" pitchFamily="2" charset="0"/>
                <a:cs typeface="Figtree Medium" charset="0"/>
              </a:rPr>
              <a:t>J. Robert Oppenheimer, made important discoveries in other areas of physics. In the 1930s, he studied how tiny particles behave in materials, which helped us understand how stuff works on a very small scale. He also looked at stars and suggested the idea of neutron stars, which are super dense and left over after some stars explode.</a:t>
            </a:r>
            <a:endParaRPr lang="en-US" sz="3200" dirty="0">
              <a:solidFill>
                <a:schemeClr val="tx1"/>
              </a:solidFill>
              <a:latin typeface="Figtree" pitchFamily="2" charset="0"/>
              <a:cs typeface="Figtree Medium" charset="0"/>
            </a:endParaRPr>
          </a:p>
          <a:p>
            <a:endParaRPr lang="en-US" sz="3200" dirty="0">
              <a:solidFill>
                <a:schemeClr val="tx1"/>
              </a:solidFill>
              <a:latin typeface="Figtree" pitchFamily="2" charset="0"/>
              <a:cs typeface="Figtree Medium" charset="0"/>
            </a:endParaRPr>
          </a:p>
          <a:p>
            <a:r>
              <a:rPr lang="en-US" sz="3200" dirty="0">
                <a:solidFill>
                  <a:schemeClr val="tx1"/>
                </a:solidFill>
                <a:latin typeface="Figtree" pitchFamily="2" charset="0"/>
                <a:cs typeface="Figtree Medium" charset="0"/>
              </a:rPr>
              <a:t>Later on, Oppenheimer got curious about how the universe works on a big scale. He studied black holes and how gravity affects really heavy objects. His work helped us learn more about space and how things like stars and galaxies form and change over time. </a:t>
            </a:r>
            <a:endParaRPr lang="en-US" sz="3200" dirty="0">
              <a:solidFill>
                <a:schemeClr val="tx1"/>
              </a:solidFill>
              <a:latin typeface="Figtree" pitchFamily="2" charset="0"/>
              <a:cs typeface="Figtree Medium" charset="0"/>
            </a:endParaRPr>
          </a:p>
          <a:p>
            <a:endParaRPr lang="en-US" sz="3200" dirty="0">
              <a:solidFill>
                <a:schemeClr val="tx1"/>
              </a:solidFill>
              <a:latin typeface="Figtree" pitchFamily="2" charset="0"/>
              <a:cs typeface="Figtree Medium" charset="0"/>
            </a:endParaRPr>
          </a:p>
          <a:p>
            <a:r>
              <a:rPr lang="en-US" sz="3200" dirty="0">
                <a:solidFill>
                  <a:schemeClr val="tx1"/>
                </a:solidFill>
                <a:latin typeface="Figtree" pitchFamily="2" charset="0"/>
                <a:cs typeface="Figtree Medium" charset="0"/>
              </a:rPr>
              <a:t>But, Oppenheimer played a key role in making the atomic bomb during World War II. Leading the team, he guided scientists to create and test the first atomic bomb. But after the war, he struggled with the destruction caused by the bombings of Hiroshima and Nagasaki. He pushed for global control of nuclear weapons to prevent their misuse</a:t>
            </a:r>
            <a:r>
              <a:rPr lang="en-US" sz="3200" dirty="0">
                <a:solidFill>
                  <a:schemeClr val="tx1"/>
                </a:solidFill>
                <a:latin typeface="Figtree Medium" charset="0"/>
                <a:cs typeface="Figtree Medium" charset="0"/>
              </a:rPr>
              <a:t>.</a:t>
            </a:r>
            <a:endParaRPr lang="en-US" sz="3200" dirty="0">
              <a:solidFill>
                <a:schemeClr val="tx1"/>
              </a:solidFill>
              <a:latin typeface="Figtree Medium" charset="0"/>
              <a:cs typeface="Figtree Medium" charset="0"/>
            </a:endParaRPr>
          </a:p>
          <a:p>
            <a:endParaRPr lang="en-US" sz="2400" dirty="0">
              <a:solidFill>
                <a:schemeClr val="tx1"/>
              </a:solidFill>
              <a:latin typeface="Figtree Medium" charset="0"/>
              <a:cs typeface="Figtree Medium" charset="0"/>
            </a:endParaRPr>
          </a:p>
          <a:p>
            <a:endParaRPr lang="en-US" sz="2400" dirty="0">
              <a:solidFill>
                <a:schemeClr val="tx1"/>
              </a:solidFill>
              <a:latin typeface="Figtree Medium" charset="0"/>
              <a:cs typeface="Figtree Medium" charset="0"/>
            </a:endParaRPr>
          </a:p>
        </p:txBody>
      </p:sp>
      <p:sp>
        <p:nvSpPr>
          <p:cNvPr id="14" name="Text Box 13"/>
          <p:cNvSpPr txBox="1"/>
          <p:nvPr/>
        </p:nvSpPr>
        <p:spPr>
          <a:xfrm>
            <a:off x="703580" y="10339070"/>
            <a:ext cx="13807440" cy="9549130"/>
          </a:xfrm>
          <a:prstGeom prst="rect">
            <a:avLst/>
          </a:prstGeom>
          <a:noFill/>
        </p:spPr>
        <p:txBody>
          <a:bodyPr wrap="square" rtlCol="0">
            <a:noAutofit/>
          </a:bodyPr>
          <a:lstStyle/>
          <a:p>
            <a:r>
              <a:rPr lang="en-US" sz="3200" dirty="0">
                <a:solidFill>
                  <a:schemeClr val="tx1"/>
                </a:solidFill>
                <a:latin typeface="Figtree" pitchFamily="2" charset="0"/>
                <a:cs typeface="Figtree" pitchFamily="2" charset="0"/>
              </a:rPr>
              <a:t>J. Robert Oppenheimer </a:t>
            </a:r>
            <a:r>
              <a:rPr lang="en-US" sz="3200" dirty="0" err="1">
                <a:solidFill>
                  <a:schemeClr val="tx1"/>
                </a:solidFill>
                <a:latin typeface="Figtree" pitchFamily="2" charset="0"/>
                <a:cs typeface="Figtree" pitchFamily="2" charset="0"/>
              </a:rPr>
              <a:t>bëri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zbulime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rëndësishme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fusha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tjera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fizikës</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vitet</a:t>
            </a:r>
            <a:r>
              <a:rPr lang="en-US" sz="3200" dirty="0">
                <a:solidFill>
                  <a:schemeClr val="tx1"/>
                </a:solidFill>
                <a:latin typeface="Figtree" pitchFamily="2" charset="0"/>
                <a:cs typeface="Figtree" pitchFamily="2" charset="0"/>
              </a:rPr>
              <a:t> 1930, ai </a:t>
            </a:r>
            <a:r>
              <a:rPr lang="en-US" sz="3200" dirty="0" err="1">
                <a:solidFill>
                  <a:schemeClr val="tx1"/>
                </a:solidFill>
                <a:latin typeface="Figtree" pitchFamily="2" charset="0"/>
                <a:cs typeface="Figtree" pitchFamily="2" charset="0"/>
              </a:rPr>
              <a:t>studioi</a:t>
            </a:r>
            <a:r>
              <a:rPr lang="en-US" sz="3200" dirty="0">
                <a:solidFill>
                  <a:schemeClr val="tx1"/>
                </a:solidFill>
                <a:latin typeface="Figtree" pitchFamily="2" charset="0"/>
                <a:cs typeface="Figtree" pitchFamily="2" charset="0"/>
              </a:rPr>
              <a:t> se </a:t>
            </a:r>
            <a:r>
              <a:rPr lang="en-US" sz="3200" dirty="0" err="1">
                <a:solidFill>
                  <a:schemeClr val="tx1"/>
                </a:solidFill>
                <a:latin typeface="Figtree" pitchFamily="2" charset="0"/>
                <a:cs typeface="Figtree" pitchFamily="2" charset="0"/>
              </a:rPr>
              <a:t>si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sillen</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grimcat</a:t>
            </a:r>
            <a:r>
              <a:rPr lang="en-US" sz="3200" dirty="0">
                <a:solidFill>
                  <a:schemeClr val="tx1"/>
                </a:solidFill>
                <a:latin typeface="Figtree" pitchFamily="2" charset="0"/>
                <a:cs typeface="Figtree" pitchFamily="2" charset="0"/>
              </a:rPr>
              <a:t> e </a:t>
            </a:r>
            <a:r>
              <a:rPr lang="en-US" sz="3200" dirty="0" err="1">
                <a:solidFill>
                  <a:schemeClr val="tx1"/>
                </a:solidFill>
                <a:latin typeface="Figtree" pitchFamily="2" charset="0"/>
                <a:cs typeface="Figtree" pitchFamily="2" charset="0"/>
              </a:rPr>
              <a:t>vogla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materiale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gjë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që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ndihmoi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kuptojmë</a:t>
            </a:r>
            <a:r>
              <a:rPr lang="en-US" sz="3200" dirty="0">
                <a:solidFill>
                  <a:schemeClr val="tx1"/>
                </a:solidFill>
                <a:latin typeface="Figtree" pitchFamily="2" charset="0"/>
                <a:cs typeface="Figtree" pitchFamily="2" charset="0"/>
              </a:rPr>
              <a:t> se </a:t>
            </a:r>
            <a:r>
              <a:rPr lang="en-US" sz="3200" dirty="0" err="1">
                <a:solidFill>
                  <a:schemeClr val="tx1"/>
                </a:solidFill>
                <a:latin typeface="Figtree" pitchFamily="2" charset="0"/>
                <a:cs typeface="Figtree" pitchFamily="2" charset="0"/>
              </a:rPr>
              <a:t>si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funksionojnë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gjërat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një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shkallë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shumë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vogël</a:t>
            </a:r>
            <a:r>
              <a:rPr lang="en-US" sz="3200" dirty="0">
                <a:solidFill>
                  <a:schemeClr val="tx1"/>
                </a:solidFill>
                <a:latin typeface="Figtree" pitchFamily="2" charset="0"/>
                <a:cs typeface="Figtree" pitchFamily="2" charset="0"/>
              </a:rPr>
              <a:t>. Ai </a:t>
            </a:r>
            <a:r>
              <a:rPr lang="en-US" sz="3200" dirty="0" err="1">
                <a:solidFill>
                  <a:schemeClr val="tx1"/>
                </a:solidFill>
                <a:latin typeface="Figtree" pitchFamily="2" charset="0"/>
                <a:cs typeface="Figtree" pitchFamily="2" charset="0"/>
              </a:rPr>
              <a:t>gjithashtu</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studjoi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yjet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dhe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sugjeroi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idenë</a:t>
            </a:r>
            <a:r>
              <a:rPr lang="en-US" sz="3200" dirty="0">
                <a:solidFill>
                  <a:schemeClr val="tx1"/>
                </a:solidFill>
                <a:latin typeface="Figtree" pitchFamily="2" charset="0"/>
                <a:cs typeface="Figtree" pitchFamily="2" charset="0"/>
              </a:rPr>
              <a:t> e </a:t>
            </a:r>
            <a:r>
              <a:rPr lang="en-US" sz="3200" dirty="0" err="1">
                <a:solidFill>
                  <a:schemeClr val="tx1"/>
                </a:solidFill>
                <a:latin typeface="Figtree" pitchFamily="2" charset="0"/>
                <a:cs typeface="Figtree" pitchFamily="2" charset="0"/>
              </a:rPr>
              <a:t>yjeve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neutroneve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cilat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janë</a:t>
            </a:r>
            <a:r>
              <a:rPr lang="en-US" sz="3200" dirty="0">
                <a:solidFill>
                  <a:schemeClr val="tx1"/>
                </a:solidFill>
                <a:latin typeface="Figtree" pitchFamily="2" charset="0"/>
                <a:cs typeface="Figtree" pitchFamily="2" charset="0"/>
              </a:rPr>
              <a:t> super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dendura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dhe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mbetura</a:t>
            </a:r>
            <a:r>
              <a:rPr lang="en-US" sz="3200" dirty="0">
                <a:solidFill>
                  <a:schemeClr val="tx1"/>
                </a:solidFill>
                <a:latin typeface="Figtree" pitchFamily="2" charset="0"/>
                <a:cs typeface="Figtree" pitchFamily="2" charset="0"/>
              </a:rPr>
              <a:t> pas </a:t>
            </a:r>
            <a:r>
              <a:rPr lang="en-US" sz="3200" dirty="0" err="1">
                <a:solidFill>
                  <a:schemeClr val="tx1"/>
                </a:solidFill>
                <a:latin typeface="Figtree" pitchFamily="2" charset="0"/>
                <a:cs typeface="Figtree" pitchFamily="2" charset="0"/>
              </a:rPr>
              <a:t>shpërthimit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disa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yjeve</a:t>
            </a:r>
            <a:r>
              <a:rPr lang="en-US" sz="3200" dirty="0">
                <a:solidFill>
                  <a:schemeClr val="tx1"/>
                </a:solidFill>
                <a:latin typeface="Figtree" pitchFamily="2" charset="0"/>
                <a:cs typeface="Figtree" pitchFamily="2" charset="0"/>
              </a:rPr>
              <a:t>.</a:t>
            </a:r>
            <a:endParaRPr lang="en-US" sz="3200" dirty="0">
              <a:solidFill>
                <a:schemeClr val="tx1"/>
              </a:solidFill>
              <a:latin typeface="Figtree" pitchFamily="2" charset="0"/>
              <a:cs typeface="Figtree" pitchFamily="2" charset="0"/>
            </a:endParaRPr>
          </a:p>
          <a:p>
            <a:endParaRPr lang="en-US" sz="3200" dirty="0">
              <a:solidFill>
                <a:schemeClr val="tx1"/>
              </a:solidFill>
              <a:latin typeface="Figtree" pitchFamily="2" charset="0"/>
              <a:cs typeface="Figtree" pitchFamily="2" charset="0"/>
            </a:endParaRPr>
          </a:p>
          <a:p>
            <a:r>
              <a:rPr lang="en-US" sz="3200" dirty="0" err="1">
                <a:solidFill>
                  <a:schemeClr val="tx1"/>
                </a:solidFill>
                <a:latin typeface="Figtree" pitchFamily="2" charset="0"/>
                <a:cs typeface="Figtree" pitchFamily="2" charset="0"/>
              </a:rPr>
              <a:t>Më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vonë</a:t>
            </a:r>
            <a:r>
              <a:rPr lang="en-US" sz="3200" dirty="0">
                <a:solidFill>
                  <a:schemeClr val="tx1"/>
                </a:solidFill>
                <a:latin typeface="Figtree" pitchFamily="2" charset="0"/>
                <a:cs typeface="Figtree" pitchFamily="2" charset="0"/>
              </a:rPr>
              <a:t>, Oppenheimer u </a:t>
            </a:r>
            <a:r>
              <a:rPr lang="en-US" sz="3200" dirty="0" err="1">
                <a:solidFill>
                  <a:schemeClr val="tx1"/>
                </a:solidFill>
                <a:latin typeface="Figtree" pitchFamily="2" charset="0"/>
                <a:cs typeface="Figtree" pitchFamily="2" charset="0"/>
              </a:rPr>
              <a:t>bë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kurioz</a:t>
            </a:r>
            <a:r>
              <a:rPr lang="en-US" sz="3200" dirty="0">
                <a:solidFill>
                  <a:schemeClr val="tx1"/>
                </a:solidFill>
                <a:latin typeface="Figtree" pitchFamily="2" charset="0"/>
                <a:cs typeface="Figtree" pitchFamily="2" charset="0"/>
              </a:rPr>
              <a:t> se </a:t>
            </a:r>
            <a:r>
              <a:rPr lang="en-US" sz="3200" dirty="0" err="1">
                <a:solidFill>
                  <a:schemeClr val="tx1"/>
                </a:solidFill>
                <a:latin typeface="Figtree" pitchFamily="2" charset="0"/>
                <a:cs typeface="Figtree" pitchFamily="2" charset="0"/>
              </a:rPr>
              <a:t>si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funksionon</a:t>
            </a:r>
            <a:r>
              <a:rPr lang="en-US" sz="3200" dirty="0">
                <a:solidFill>
                  <a:schemeClr val="tx1"/>
                </a:solidFill>
                <a:latin typeface="Figtree" pitchFamily="2" charset="0"/>
                <a:cs typeface="Figtree" pitchFamily="2" charset="0"/>
              </a:rPr>
              <a:t> universi </a:t>
            </a:r>
            <a:r>
              <a:rPr lang="en-US" sz="3200" dirty="0" err="1">
                <a:solidFill>
                  <a:schemeClr val="tx1"/>
                </a:solidFill>
                <a:latin typeface="Figtree" pitchFamily="2" charset="0"/>
                <a:cs typeface="Figtree" pitchFamily="2" charset="0"/>
              </a:rPr>
              <a:t>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një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shkallë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madhe</a:t>
            </a:r>
            <a:r>
              <a:rPr lang="en-US" sz="3200" dirty="0">
                <a:solidFill>
                  <a:schemeClr val="tx1"/>
                </a:solidFill>
                <a:latin typeface="Figtree" pitchFamily="2" charset="0"/>
                <a:cs typeface="Figtree" pitchFamily="2" charset="0"/>
              </a:rPr>
              <a:t>. Ai </a:t>
            </a:r>
            <a:r>
              <a:rPr lang="en-US" sz="3200" dirty="0" err="1">
                <a:solidFill>
                  <a:schemeClr val="tx1"/>
                </a:solidFill>
                <a:latin typeface="Figtree" pitchFamily="2" charset="0"/>
                <a:cs typeface="Figtree" pitchFamily="2" charset="0"/>
              </a:rPr>
              <a:t>studioi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vrimat</a:t>
            </a:r>
            <a:r>
              <a:rPr lang="en-US" sz="3200" dirty="0">
                <a:solidFill>
                  <a:schemeClr val="tx1"/>
                </a:solidFill>
                <a:latin typeface="Figtree" pitchFamily="2" charset="0"/>
                <a:cs typeface="Figtree" pitchFamily="2" charset="0"/>
              </a:rPr>
              <a:t> e </a:t>
            </a:r>
            <a:r>
              <a:rPr lang="en-US" sz="3200" dirty="0" err="1">
                <a:solidFill>
                  <a:schemeClr val="tx1"/>
                </a:solidFill>
                <a:latin typeface="Figtree" pitchFamily="2" charset="0"/>
                <a:cs typeface="Figtree" pitchFamily="2" charset="0"/>
              </a:rPr>
              <a:t>zeza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dhe</a:t>
            </a:r>
            <a:r>
              <a:rPr lang="en-US" sz="3200" dirty="0">
                <a:solidFill>
                  <a:schemeClr val="tx1"/>
                </a:solidFill>
                <a:latin typeface="Figtree" pitchFamily="2" charset="0"/>
                <a:cs typeface="Figtree" pitchFamily="2" charset="0"/>
              </a:rPr>
              <a:t> se </a:t>
            </a:r>
            <a:r>
              <a:rPr lang="en-US" sz="3200" dirty="0" err="1">
                <a:solidFill>
                  <a:schemeClr val="tx1"/>
                </a:solidFill>
                <a:latin typeface="Figtree" pitchFamily="2" charset="0"/>
                <a:cs typeface="Figtree" pitchFamily="2" charset="0"/>
              </a:rPr>
              <a:t>si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graviteti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ndikon</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objektet</a:t>
            </a:r>
            <a:r>
              <a:rPr lang="en-US" sz="3200" dirty="0">
                <a:solidFill>
                  <a:schemeClr val="tx1"/>
                </a:solidFill>
                <a:latin typeface="Figtree" pitchFamily="2" charset="0"/>
                <a:cs typeface="Figtree" pitchFamily="2" charset="0"/>
              </a:rPr>
              <a:t> me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vërtetë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rënda</a:t>
            </a:r>
            <a:r>
              <a:rPr lang="en-US" sz="3200" dirty="0">
                <a:solidFill>
                  <a:schemeClr val="tx1"/>
                </a:solidFill>
                <a:latin typeface="Figtree" pitchFamily="2" charset="0"/>
                <a:cs typeface="Figtree" pitchFamily="2" charset="0"/>
              </a:rPr>
              <a:t>. Puna e </a:t>
            </a:r>
            <a:r>
              <a:rPr lang="en-US" sz="3200" dirty="0" err="1">
                <a:solidFill>
                  <a:schemeClr val="tx1"/>
                </a:solidFill>
                <a:latin typeface="Figtree" pitchFamily="2" charset="0"/>
                <a:cs typeface="Figtree" pitchFamily="2" charset="0"/>
              </a:rPr>
              <a:t>tij</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ndihmoi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mësonim</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më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shumë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rreth</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hapësirës</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dhe</a:t>
            </a:r>
            <a:r>
              <a:rPr lang="en-US" sz="3200" dirty="0">
                <a:solidFill>
                  <a:schemeClr val="tx1"/>
                </a:solidFill>
                <a:latin typeface="Figtree" pitchFamily="2" charset="0"/>
                <a:cs typeface="Figtree" pitchFamily="2" charset="0"/>
              </a:rPr>
              <a:t> se </a:t>
            </a:r>
            <a:r>
              <a:rPr lang="en-US" sz="3200" dirty="0" err="1">
                <a:solidFill>
                  <a:schemeClr val="tx1"/>
                </a:solidFill>
                <a:latin typeface="Figtree" pitchFamily="2" charset="0"/>
                <a:cs typeface="Figtree" pitchFamily="2" charset="0"/>
              </a:rPr>
              <a:t>si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gjërat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yjet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dhe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galaktikat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formohen</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dhe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ndryshojnë</a:t>
            </a:r>
            <a:r>
              <a:rPr lang="en-US" sz="3200" dirty="0">
                <a:solidFill>
                  <a:schemeClr val="tx1"/>
                </a:solidFill>
                <a:latin typeface="Figtree" pitchFamily="2" charset="0"/>
                <a:cs typeface="Figtree" pitchFamily="2" charset="0"/>
              </a:rPr>
              <a:t> me </a:t>
            </a:r>
            <a:r>
              <a:rPr lang="en-US" sz="3200" dirty="0" err="1">
                <a:solidFill>
                  <a:schemeClr val="tx1"/>
                </a:solidFill>
                <a:latin typeface="Figtree" pitchFamily="2" charset="0"/>
                <a:cs typeface="Figtree" pitchFamily="2" charset="0"/>
              </a:rPr>
              <a:t>kalimin</a:t>
            </a:r>
            <a:r>
              <a:rPr lang="en-US" sz="3200" dirty="0">
                <a:solidFill>
                  <a:schemeClr val="tx1"/>
                </a:solidFill>
                <a:latin typeface="Figtree" pitchFamily="2" charset="0"/>
                <a:cs typeface="Figtree" pitchFamily="2" charset="0"/>
              </a:rPr>
              <a:t> e </a:t>
            </a:r>
            <a:r>
              <a:rPr lang="en-US" sz="3200" dirty="0" err="1">
                <a:solidFill>
                  <a:schemeClr val="tx1"/>
                </a:solidFill>
                <a:latin typeface="Figtree" pitchFamily="2" charset="0"/>
                <a:cs typeface="Figtree" pitchFamily="2" charset="0"/>
              </a:rPr>
              <a:t>kohës</a:t>
            </a:r>
            <a:r>
              <a:rPr lang="en-US" sz="3200" dirty="0">
                <a:solidFill>
                  <a:schemeClr val="tx1"/>
                </a:solidFill>
                <a:latin typeface="Figtree" pitchFamily="2" charset="0"/>
                <a:cs typeface="Figtree" pitchFamily="2" charset="0"/>
              </a:rPr>
              <a:t>. </a:t>
            </a:r>
            <a:endParaRPr lang="en-US" sz="3200" dirty="0">
              <a:solidFill>
                <a:schemeClr val="tx1"/>
              </a:solidFill>
              <a:latin typeface="Figtree" pitchFamily="2" charset="0"/>
              <a:cs typeface="Figtree" pitchFamily="2" charset="0"/>
            </a:endParaRPr>
          </a:p>
          <a:p>
            <a:endParaRPr lang="en-US" sz="3200" dirty="0">
              <a:solidFill>
                <a:schemeClr val="tx1"/>
              </a:solidFill>
              <a:latin typeface="Figtree" pitchFamily="2" charset="0"/>
              <a:cs typeface="Figtree" pitchFamily="2" charset="0"/>
            </a:endParaRPr>
          </a:p>
          <a:p>
            <a:r>
              <a:rPr lang="en-US" sz="3200" dirty="0">
                <a:solidFill>
                  <a:schemeClr val="tx1"/>
                </a:solidFill>
                <a:latin typeface="Figtree" pitchFamily="2" charset="0"/>
                <a:cs typeface="Figtree" pitchFamily="2" charset="0"/>
              </a:rPr>
              <a:t>Por, Oppenheimer </a:t>
            </a:r>
            <a:r>
              <a:rPr lang="en-US" sz="3200" dirty="0" err="1">
                <a:solidFill>
                  <a:schemeClr val="tx1"/>
                </a:solidFill>
                <a:latin typeface="Figtree" pitchFamily="2" charset="0"/>
                <a:cs typeface="Figtree" pitchFamily="2" charset="0"/>
              </a:rPr>
              <a:t>luajti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një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rol</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kyç</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zhvillimin</a:t>
            </a:r>
            <a:r>
              <a:rPr lang="en-US" sz="3200" dirty="0">
                <a:solidFill>
                  <a:schemeClr val="tx1"/>
                </a:solidFill>
                <a:latin typeface="Figtree" pitchFamily="2" charset="0"/>
                <a:cs typeface="Figtree" pitchFamily="2" charset="0"/>
              </a:rPr>
              <a:t> e </a:t>
            </a:r>
            <a:r>
              <a:rPr lang="en-US" sz="3200" dirty="0" err="1">
                <a:solidFill>
                  <a:schemeClr val="tx1"/>
                </a:solidFill>
                <a:latin typeface="Figtree" pitchFamily="2" charset="0"/>
                <a:cs typeface="Figtree" pitchFamily="2" charset="0"/>
              </a:rPr>
              <a:t>bombës</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atomike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gjatë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Luftës</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Dytë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Botërore</a:t>
            </a:r>
            <a:r>
              <a:rPr lang="en-US" sz="3200" dirty="0">
                <a:solidFill>
                  <a:schemeClr val="tx1"/>
                </a:solidFill>
                <a:latin typeface="Figtree" pitchFamily="2" charset="0"/>
                <a:cs typeface="Figtree" pitchFamily="2" charset="0"/>
              </a:rPr>
              <a:t>. Duke </a:t>
            </a:r>
            <a:r>
              <a:rPr lang="en-US" sz="3200" dirty="0" err="1">
                <a:solidFill>
                  <a:schemeClr val="tx1"/>
                </a:solidFill>
                <a:latin typeface="Figtree" pitchFamily="2" charset="0"/>
                <a:cs typeface="Figtree" pitchFamily="2" charset="0"/>
              </a:rPr>
              <a:t>udhëhequr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ekipin</a:t>
            </a:r>
            <a:r>
              <a:rPr lang="en-US" sz="3200" dirty="0">
                <a:solidFill>
                  <a:schemeClr val="tx1"/>
                </a:solidFill>
                <a:latin typeface="Figtree" pitchFamily="2" charset="0"/>
                <a:cs typeface="Figtree" pitchFamily="2" charset="0"/>
              </a:rPr>
              <a:t>, ai </a:t>
            </a:r>
            <a:r>
              <a:rPr lang="en-US" sz="3200" dirty="0" err="1">
                <a:solidFill>
                  <a:schemeClr val="tx1"/>
                </a:solidFill>
                <a:latin typeface="Figtree" pitchFamily="2" charset="0"/>
                <a:cs typeface="Figtree" pitchFamily="2" charset="0"/>
              </a:rPr>
              <a:t>drejtoi</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shkencëtarët</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për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krijuar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dhe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testuar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bombën</a:t>
            </a:r>
            <a:r>
              <a:rPr lang="en-US" sz="3200" dirty="0">
                <a:solidFill>
                  <a:schemeClr val="tx1"/>
                </a:solidFill>
                <a:latin typeface="Figtree" pitchFamily="2" charset="0"/>
                <a:cs typeface="Figtree" pitchFamily="2" charset="0"/>
              </a:rPr>
              <a:t> e </a:t>
            </a:r>
            <a:r>
              <a:rPr lang="en-US" sz="3200" dirty="0" err="1">
                <a:solidFill>
                  <a:schemeClr val="tx1"/>
                </a:solidFill>
                <a:latin typeface="Figtree" pitchFamily="2" charset="0"/>
                <a:cs typeface="Figtree" pitchFamily="2" charset="0"/>
              </a:rPr>
              <a:t>parë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atomike</a:t>
            </a:r>
            <a:r>
              <a:rPr lang="en-US" sz="3200" dirty="0">
                <a:solidFill>
                  <a:schemeClr val="tx1"/>
                </a:solidFill>
                <a:latin typeface="Figtree" pitchFamily="2" charset="0"/>
                <a:cs typeface="Figtree" pitchFamily="2" charset="0"/>
              </a:rPr>
              <a:t>. Por pas </a:t>
            </a:r>
            <a:r>
              <a:rPr lang="en-US" sz="3200" dirty="0" err="1">
                <a:solidFill>
                  <a:schemeClr val="tx1"/>
                </a:solidFill>
                <a:latin typeface="Figtree" pitchFamily="2" charset="0"/>
                <a:cs typeface="Figtree" pitchFamily="2" charset="0"/>
              </a:rPr>
              <a:t>luftës</a:t>
            </a:r>
            <a:r>
              <a:rPr lang="en-US" sz="3200" dirty="0">
                <a:solidFill>
                  <a:schemeClr val="tx1"/>
                </a:solidFill>
                <a:latin typeface="Figtree" pitchFamily="2" charset="0"/>
                <a:cs typeface="Figtree" pitchFamily="2" charset="0"/>
              </a:rPr>
              <a:t>, ai u </a:t>
            </a:r>
            <a:r>
              <a:rPr lang="en-US" sz="3200" dirty="0" err="1">
                <a:solidFill>
                  <a:schemeClr val="tx1"/>
                </a:solidFill>
                <a:latin typeface="Figtree" pitchFamily="2" charset="0"/>
                <a:cs typeface="Figtree" pitchFamily="2" charset="0"/>
              </a:rPr>
              <a:t>përball</a:t>
            </a:r>
            <a:r>
              <a:rPr lang="en-US" sz="3200" dirty="0">
                <a:solidFill>
                  <a:schemeClr val="tx1"/>
                </a:solidFill>
                <a:latin typeface="Figtree" pitchFamily="2" charset="0"/>
                <a:cs typeface="Figtree" pitchFamily="2" charset="0"/>
              </a:rPr>
              <a:t> me </a:t>
            </a:r>
            <a:r>
              <a:rPr lang="en-US" sz="3200" dirty="0" err="1">
                <a:solidFill>
                  <a:schemeClr val="tx1"/>
                </a:solidFill>
                <a:latin typeface="Figtree" pitchFamily="2" charset="0"/>
                <a:cs typeface="Figtree" pitchFamily="2" charset="0"/>
              </a:rPr>
              <a:t>shkatërrimin</a:t>
            </a:r>
            <a:r>
              <a:rPr lang="en-US" sz="3200" dirty="0">
                <a:solidFill>
                  <a:schemeClr val="tx1"/>
                </a:solidFill>
                <a:latin typeface="Figtree" pitchFamily="2" charset="0"/>
                <a:cs typeface="Figtree" pitchFamily="2" charset="0"/>
              </a:rPr>
              <a:t> e </a:t>
            </a:r>
            <a:r>
              <a:rPr lang="en-US" sz="3200" dirty="0" err="1">
                <a:solidFill>
                  <a:schemeClr val="tx1"/>
                </a:solidFill>
                <a:latin typeface="Figtree" pitchFamily="2" charset="0"/>
                <a:cs typeface="Figtree" pitchFamily="2" charset="0"/>
              </a:rPr>
              <a:t>shkaktuar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nga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bombardimet</a:t>
            </a:r>
            <a:r>
              <a:rPr lang="en-US" sz="3200" dirty="0">
                <a:solidFill>
                  <a:schemeClr val="tx1"/>
                </a:solidFill>
                <a:latin typeface="Figtree" pitchFamily="2" charset="0"/>
                <a:cs typeface="Figtree" pitchFamily="2" charset="0"/>
              </a:rPr>
              <a:t> e </a:t>
            </a:r>
            <a:r>
              <a:rPr lang="en-US" sz="3200" dirty="0" err="1">
                <a:solidFill>
                  <a:schemeClr val="tx1"/>
                </a:solidFill>
                <a:latin typeface="Figtree" pitchFamily="2" charset="0"/>
                <a:cs typeface="Figtree" pitchFamily="2" charset="0"/>
              </a:rPr>
              <a:t>Hiroshimës</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dhe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Nagasakit</a:t>
            </a:r>
            <a:r>
              <a:rPr lang="en-US" sz="3200" dirty="0">
                <a:solidFill>
                  <a:schemeClr val="tx1"/>
                </a:solidFill>
                <a:latin typeface="Figtree" pitchFamily="2" charset="0"/>
                <a:cs typeface="Figtree" pitchFamily="2" charset="0"/>
              </a:rPr>
              <a:t>. Ai u </a:t>
            </a:r>
            <a:r>
              <a:rPr lang="en-US" sz="3200" dirty="0" err="1">
                <a:solidFill>
                  <a:schemeClr val="tx1"/>
                </a:solidFill>
                <a:latin typeface="Figtree" pitchFamily="2" charset="0"/>
                <a:cs typeface="Figtree" pitchFamily="2" charset="0"/>
              </a:rPr>
              <a:t>angazhua</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për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kontrollin</a:t>
            </a:r>
            <a:r>
              <a:rPr lang="en-US" sz="3200" dirty="0">
                <a:solidFill>
                  <a:schemeClr val="tx1"/>
                </a:solidFill>
                <a:latin typeface="Figtree" pitchFamily="2" charset="0"/>
                <a:cs typeface="Figtree" pitchFamily="2" charset="0"/>
              </a:rPr>
              <a:t> global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armëve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bërthamore</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për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të</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parandaluar</a:t>
            </a:r>
            <a:r>
              <a:rPr lang="en-US" sz="3200" dirty="0">
                <a:solidFill>
                  <a:schemeClr val="tx1"/>
                </a:solidFill>
                <a:latin typeface="Figtree" pitchFamily="2" charset="0"/>
                <a:cs typeface="Figtree" pitchFamily="2" charset="0"/>
              </a:rPr>
              <a:t> </a:t>
            </a:r>
            <a:r>
              <a:rPr lang="en-US" sz="3200" dirty="0" err="1">
                <a:solidFill>
                  <a:schemeClr val="tx1"/>
                </a:solidFill>
                <a:latin typeface="Figtree" pitchFamily="2" charset="0"/>
                <a:cs typeface="Figtree" pitchFamily="2" charset="0"/>
              </a:rPr>
              <a:t>keqpërdorimin</a:t>
            </a:r>
            <a:r>
              <a:rPr lang="en-US" sz="3200" dirty="0">
                <a:solidFill>
                  <a:schemeClr val="tx1"/>
                </a:solidFill>
                <a:latin typeface="Figtree" pitchFamily="2" charset="0"/>
                <a:cs typeface="Figtree" pitchFamily="2" charset="0"/>
              </a:rPr>
              <a:t> e </a:t>
            </a:r>
            <a:r>
              <a:rPr lang="en-US" sz="3200" dirty="0" err="1">
                <a:solidFill>
                  <a:schemeClr val="tx1"/>
                </a:solidFill>
                <a:latin typeface="Figtree" pitchFamily="2" charset="0"/>
                <a:cs typeface="Figtree" pitchFamily="2" charset="0"/>
              </a:rPr>
              <a:t>tyre</a:t>
            </a:r>
            <a:r>
              <a:rPr lang="en-US" sz="3200" dirty="0">
                <a:solidFill>
                  <a:schemeClr val="tx1"/>
                </a:solidFill>
                <a:latin typeface="Figtree" pitchFamily="2" charset="0"/>
                <a:cs typeface="Figtree" pitchFamily="2" charset="0"/>
              </a:rPr>
              <a:t>.</a:t>
            </a:r>
            <a:endParaRPr lang="en-US" sz="3200" dirty="0">
              <a:solidFill>
                <a:schemeClr val="tx1"/>
              </a:solidFill>
              <a:latin typeface="Figtree" pitchFamily="2" charset="0"/>
              <a:cs typeface="Figtree" pitchFamily="2" charset="0"/>
            </a:endParaRPr>
          </a:p>
          <a:p>
            <a:endParaRPr lang="en-US" sz="3200" dirty="0">
              <a:solidFill>
                <a:schemeClr val="tx1"/>
              </a:solidFill>
              <a:latin typeface="Figtree" pitchFamily="2" charset="0"/>
              <a:cs typeface="Figtree"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pattFill prst="pct5">
          <a:fgClr>
            <a:srgbClr val="383838"/>
          </a:fgClr>
          <a:bgClr>
            <a:srgbClr val="000000"/>
          </a:bgClr>
        </a:pattFill>
        <a:effectLst/>
      </p:bgPr>
    </p:bg>
    <p:spTree>
      <p:nvGrpSpPr>
        <p:cNvPr id="1" name=""/>
        <p:cNvGrpSpPr/>
        <p:nvPr/>
      </p:nvGrpSpPr>
      <p:grpSpPr>
        <a:xfrm>
          <a:off x="0" y="0"/>
          <a:ext cx="0" cy="0"/>
          <a:chOff x="0" y="0"/>
          <a:chExt cx="0" cy="0"/>
        </a:xfrm>
      </p:grpSpPr>
      <p:pic>
        <p:nvPicPr>
          <p:cNvPr id="4" name="Picture 3" descr="qr-code (1) (1)"/>
          <p:cNvPicPr>
            <a:picLocks noChangeAspect="1"/>
          </p:cNvPicPr>
          <p:nvPr/>
        </p:nvPicPr>
        <p:blipFill>
          <a:blip r:embed="rId1"/>
          <a:stretch>
            <a:fillRect/>
          </a:stretch>
        </p:blipFill>
        <p:spPr>
          <a:xfrm>
            <a:off x="5004435" y="3823653"/>
            <a:ext cx="5078730" cy="5078730"/>
          </a:xfrm>
          <a:prstGeom prst="rect">
            <a:avLst/>
          </a:prstGeom>
        </p:spPr>
      </p:pic>
      <p:sp>
        <p:nvSpPr>
          <p:cNvPr id="2" name="TextBox 1"/>
          <p:cNvSpPr txBox="1"/>
          <p:nvPr/>
        </p:nvSpPr>
        <p:spPr>
          <a:xfrm>
            <a:off x="4616767" y="9276080"/>
            <a:ext cx="5854065" cy="1198880"/>
          </a:xfrm>
          <a:prstGeom prst="rect">
            <a:avLst/>
          </a:prstGeom>
          <a:noFill/>
        </p:spPr>
        <p:txBody>
          <a:bodyPr wrap="square" rtlCol="0">
            <a:spAutoFit/>
          </a:bodyPr>
          <a:lstStyle/>
          <a:p>
            <a:pPr algn="ctr"/>
            <a:r>
              <a:rPr lang="en-US" sz="7200" b="1" dirty="0" err="1">
                <a:solidFill>
                  <a:schemeClr val="tx1"/>
                </a:solidFill>
                <a:latin typeface="Figtree" pitchFamily="2" charset="0"/>
              </a:rPr>
              <a:t>SKANO</a:t>
            </a:r>
            <a:r>
              <a:rPr lang="en-US" sz="7200" b="1" dirty="0">
                <a:solidFill>
                  <a:schemeClr val="tx1"/>
                </a:solidFill>
                <a:latin typeface="Figtree" pitchFamily="2" charset="0"/>
              </a:rPr>
              <a:t> </a:t>
            </a:r>
            <a:endParaRPr lang="en-US" sz="7200" b="1" dirty="0">
              <a:solidFill>
                <a:schemeClr val="tx1"/>
              </a:solidFill>
              <a:latin typeface="Figtree" pitchFamily="2" charset="0"/>
            </a:endParaRPr>
          </a:p>
        </p:txBody>
      </p:sp>
      <p:sp>
        <p:nvSpPr>
          <p:cNvPr id="3" name="Text Box 2"/>
          <p:cNvSpPr txBox="1"/>
          <p:nvPr/>
        </p:nvSpPr>
        <p:spPr>
          <a:xfrm>
            <a:off x="5117465" y="12905740"/>
            <a:ext cx="4965700" cy="6400800"/>
          </a:xfrm>
          <a:prstGeom prst="rect">
            <a:avLst/>
          </a:prstGeom>
          <a:noFill/>
        </p:spPr>
        <p:txBody>
          <a:bodyPr wrap="square" rtlCol="0">
            <a:spAutoFit/>
          </a:bodyPr>
          <a:p>
            <a:r>
              <a:rPr lang="en-US" sz="6600">
                <a:solidFill>
                  <a:schemeClr val="tx1"/>
                </a:solidFill>
                <a:latin typeface="Figtree Black" charset="0"/>
                <a:cs typeface="Figtree Black" charset="0"/>
              </a:rPr>
              <a:t>Redaktor:</a:t>
            </a:r>
            <a:endParaRPr lang="en-US" sz="6600">
              <a:solidFill>
                <a:schemeClr val="tx1"/>
              </a:solidFill>
              <a:latin typeface="Figtree Black" charset="0"/>
              <a:cs typeface="Figtree Black" charset="0"/>
            </a:endParaRPr>
          </a:p>
          <a:p>
            <a:r>
              <a:rPr lang="en-US" sz="4400" b="1">
                <a:solidFill>
                  <a:schemeClr val="tx1"/>
                </a:solidFill>
                <a:latin typeface="Figtree" pitchFamily="2" charset="0"/>
                <a:cs typeface="Figtree" pitchFamily="2" charset="0"/>
              </a:rPr>
              <a:t>Milvana Kërtusha</a:t>
            </a:r>
            <a:r>
              <a:rPr lang="en-US" sz="6600" b="1">
                <a:solidFill>
                  <a:schemeClr val="tx1"/>
                </a:solidFill>
                <a:latin typeface="Figtree" pitchFamily="2" charset="0"/>
                <a:cs typeface="Figtree" pitchFamily="2" charset="0"/>
              </a:rPr>
              <a:t> </a:t>
            </a:r>
            <a:endParaRPr lang="en-US" sz="6600" b="1">
              <a:solidFill>
                <a:schemeClr val="tx1"/>
              </a:solidFill>
              <a:latin typeface="Figtree" pitchFamily="2" charset="0"/>
              <a:cs typeface="Figtree" pitchFamily="2" charset="0"/>
            </a:endParaRPr>
          </a:p>
          <a:p>
            <a:r>
              <a:rPr lang="en-US" sz="6600">
                <a:solidFill>
                  <a:schemeClr val="tx1"/>
                </a:solidFill>
                <a:latin typeface="Figtree Black" charset="0"/>
                <a:cs typeface="Figtree Black" charset="0"/>
              </a:rPr>
              <a:t>Kordinator:</a:t>
            </a:r>
            <a:br>
              <a:rPr lang="en-US" sz="6600" b="1">
                <a:solidFill>
                  <a:schemeClr val="tx1"/>
                </a:solidFill>
                <a:latin typeface="Figtree" pitchFamily="2" charset="0"/>
                <a:cs typeface="Figtree" pitchFamily="2" charset="0"/>
              </a:rPr>
            </a:br>
            <a:r>
              <a:rPr lang="en-US" sz="4400" b="1">
                <a:solidFill>
                  <a:schemeClr val="tx1"/>
                </a:solidFill>
                <a:latin typeface="Figtree" pitchFamily="2" charset="0"/>
                <a:cs typeface="Figtree" pitchFamily="2" charset="0"/>
              </a:rPr>
              <a:t>Oriana Mema</a:t>
            </a:r>
            <a:endParaRPr lang="en-US" sz="6600" b="1">
              <a:solidFill>
                <a:schemeClr val="tx1"/>
              </a:solidFill>
              <a:latin typeface="Figtree" pitchFamily="2" charset="0"/>
              <a:cs typeface="Figtree" pitchFamily="2" charset="0"/>
            </a:endParaRPr>
          </a:p>
          <a:p>
            <a:r>
              <a:rPr lang="en-US" sz="6600">
                <a:solidFill>
                  <a:schemeClr val="tx1"/>
                </a:solidFill>
                <a:latin typeface="Figtree Black" charset="0"/>
                <a:cs typeface="Figtree Black" charset="0"/>
              </a:rPr>
              <a:t>Editues:</a:t>
            </a:r>
            <a:endParaRPr lang="en-US" sz="6600">
              <a:solidFill>
                <a:schemeClr val="tx1"/>
              </a:solidFill>
              <a:latin typeface="Figtree Black" charset="0"/>
              <a:cs typeface="Figtree Black" charset="0"/>
            </a:endParaRPr>
          </a:p>
          <a:p>
            <a:r>
              <a:rPr lang="en-US" sz="4400" b="1">
                <a:solidFill>
                  <a:schemeClr val="tx1"/>
                </a:solidFill>
                <a:latin typeface="Figtree" pitchFamily="2" charset="0"/>
                <a:cs typeface="Figtree" pitchFamily="2" charset="0"/>
              </a:rPr>
              <a:t>Aron Qerimi</a:t>
            </a:r>
            <a:endParaRPr lang="en-US" sz="4400" b="1">
              <a:solidFill>
                <a:schemeClr val="tx1"/>
              </a:solidFill>
              <a:latin typeface="Figtree" pitchFamily="2" charset="0"/>
              <a:cs typeface="Figtree" pitchFamily="2" charset="0"/>
            </a:endParaRPr>
          </a:p>
          <a:p>
            <a:r>
              <a:rPr lang="en-US" sz="4400" b="1">
                <a:solidFill>
                  <a:schemeClr val="tx1"/>
                </a:solidFill>
                <a:latin typeface="Figtree" pitchFamily="2" charset="0"/>
                <a:cs typeface="Figtree" pitchFamily="2" charset="0"/>
              </a:rPr>
              <a:t>Kristian Demo</a:t>
            </a:r>
            <a:br>
              <a:rPr lang="en-US" sz="7200" b="1">
                <a:solidFill>
                  <a:schemeClr val="tx1"/>
                </a:solidFill>
                <a:latin typeface="Figtree" pitchFamily="2" charset="0"/>
                <a:cs typeface="Figtree" pitchFamily="2" charset="0"/>
              </a:rPr>
            </a:b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176655" y="437356"/>
            <a:ext cx="12734290" cy="9757251"/>
          </a:xfrm>
        </p:spPr>
        <p:txBody>
          <a:bodyPr/>
          <a:lstStyle/>
          <a:p>
            <a:r>
              <a:rPr lang="en-US" dirty="0">
                <a:solidFill>
                  <a:schemeClr val="accent4"/>
                </a:solidFill>
              </a:rPr>
              <a:t>		ALBERT EINSTEIN</a:t>
            </a:r>
            <a:br>
              <a:rPr lang="en-US" dirty="0">
                <a:solidFill>
                  <a:schemeClr val="accent4"/>
                </a:solidFill>
              </a:rPr>
            </a:br>
            <a:r>
              <a:rPr lang="en-GB" sz="3200" dirty="0">
                <a:sym typeface="+mn-ea"/>
              </a:rPr>
              <a:t>Albert Einstein war </a:t>
            </a:r>
            <a:r>
              <a:rPr lang="en-GB" sz="3200" dirty="0" err="1">
                <a:sym typeface="+mn-ea"/>
              </a:rPr>
              <a:t>ein</a:t>
            </a:r>
            <a:r>
              <a:rPr lang="en-GB" sz="3200" dirty="0">
                <a:sym typeface="+mn-ea"/>
              </a:rPr>
              <a:t> in Deutschland </a:t>
            </a:r>
            <a:r>
              <a:rPr lang="en-GB" sz="3200" dirty="0" err="1">
                <a:sym typeface="+mn-ea"/>
              </a:rPr>
              <a:t>geborener</a:t>
            </a:r>
            <a:r>
              <a:rPr lang="en-GB" sz="3200" dirty="0">
                <a:sym typeface="+mn-ea"/>
              </a:rPr>
              <a:t> </a:t>
            </a:r>
            <a:r>
              <a:rPr lang="en-GB" sz="3200" dirty="0" err="1">
                <a:sym typeface="+mn-ea"/>
              </a:rPr>
              <a:t>theoretischer</a:t>
            </a:r>
            <a:r>
              <a:rPr lang="en-GB" sz="3200" dirty="0">
                <a:sym typeface="+mn-ea"/>
              </a:rPr>
              <a:t> </a:t>
            </a:r>
            <a:r>
              <a:rPr lang="en-GB" sz="3200" dirty="0" err="1">
                <a:sym typeface="+mn-ea"/>
              </a:rPr>
              <a:t>Physiker</a:t>
            </a:r>
            <a:r>
              <a:rPr lang="en-GB" sz="3200" dirty="0">
                <a:sym typeface="+mn-ea"/>
              </a:rPr>
              <a:t>, der </a:t>
            </a:r>
            <a:r>
              <a:rPr lang="en-GB" sz="3200" dirty="0" err="1">
                <a:sym typeface="+mn-ea"/>
              </a:rPr>
              <a:t>weithin</a:t>
            </a:r>
            <a:r>
              <a:rPr lang="en-GB" sz="3200" dirty="0">
                <a:sym typeface="+mn-ea"/>
              </a:rPr>
              <a:t> </a:t>
            </a:r>
            <a:r>
              <a:rPr lang="en-GB" sz="3200" dirty="0" err="1">
                <a:sym typeface="+mn-ea"/>
              </a:rPr>
              <a:t>als</a:t>
            </a:r>
            <a:r>
              <a:rPr lang="en-GB" sz="3200" dirty="0">
                <a:sym typeface="+mn-ea"/>
              </a:rPr>
              <a:t> </a:t>
            </a:r>
            <a:r>
              <a:rPr lang="en-GB" sz="3200" dirty="0" err="1">
                <a:sym typeface="+mn-ea"/>
              </a:rPr>
              <a:t>einer</a:t>
            </a:r>
            <a:r>
              <a:rPr lang="en-GB" sz="3200" dirty="0">
                <a:sym typeface="+mn-ea"/>
              </a:rPr>
              <a:t> der </a:t>
            </a:r>
            <a:r>
              <a:rPr lang="en-GB" sz="3200" dirty="0" err="1">
                <a:sym typeface="+mn-ea"/>
              </a:rPr>
              <a:t>größten</a:t>
            </a:r>
            <a:r>
              <a:rPr lang="en-GB" sz="3200" dirty="0">
                <a:sym typeface="+mn-ea"/>
              </a:rPr>
              <a:t> und </a:t>
            </a:r>
            <a:r>
              <a:rPr lang="en-GB" sz="3200" dirty="0" err="1">
                <a:sym typeface="+mn-ea"/>
              </a:rPr>
              <a:t>einflussreichsten</a:t>
            </a:r>
            <a:r>
              <a:rPr lang="en-GB" sz="3200" dirty="0">
                <a:sym typeface="+mn-ea"/>
              </a:rPr>
              <a:t> </a:t>
            </a:r>
            <a:r>
              <a:rPr lang="en-GB" sz="3200" dirty="0" err="1">
                <a:sym typeface="+mn-ea"/>
              </a:rPr>
              <a:t>Wissenschaftler</a:t>
            </a:r>
            <a:r>
              <a:rPr lang="en-GB" sz="3200" dirty="0">
                <a:sym typeface="+mn-ea"/>
              </a:rPr>
              <a:t> </a:t>
            </a:r>
            <a:r>
              <a:rPr lang="en-GB" sz="3200" dirty="0" err="1">
                <a:sym typeface="+mn-ea"/>
              </a:rPr>
              <a:t>aller</a:t>
            </a:r>
            <a:r>
              <a:rPr lang="en-GB" sz="3200" dirty="0">
                <a:sym typeface="+mn-ea"/>
              </a:rPr>
              <a:t> </a:t>
            </a:r>
            <a:r>
              <a:rPr lang="en-GB" sz="3200" dirty="0" err="1">
                <a:sym typeface="+mn-ea"/>
              </a:rPr>
              <a:t>Zeiten</a:t>
            </a:r>
            <a:r>
              <a:rPr lang="en-GB" sz="3200" dirty="0">
                <a:sym typeface="+mn-ea"/>
              </a:rPr>
              <a:t> </a:t>
            </a:r>
            <a:r>
              <a:rPr lang="en-GB" sz="3200" dirty="0" err="1">
                <a:sym typeface="+mn-ea"/>
              </a:rPr>
              <a:t>gilt.Einstein</a:t>
            </a:r>
            <a:r>
              <a:rPr lang="en-GB" sz="3200" dirty="0">
                <a:sym typeface="+mn-ea"/>
              </a:rPr>
              <a:t> </a:t>
            </a:r>
            <a:r>
              <a:rPr lang="en-GB" sz="3200" dirty="0" err="1">
                <a:sym typeface="+mn-ea"/>
              </a:rPr>
              <a:t>ist</a:t>
            </a:r>
            <a:r>
              <a:rPr lang="en-GB" sz="3200" dirty="0">
                <a:sym typeface="+mn-ea"/>
              </a:rPr>
              <a:t> </a:t>
            </a:r>
            <a:r>
              <a:rPr lang="en-GB" sz="3200" dirty="0" err="1">
                <a:sym typeface="+mn-ea"/>
              </a:rPr>
              <a:t>vor</a:t>
            </a:r>
            <a:r>
              <a:rPr lang="en-GB" sz="3200" dirty="0">
                <a:sym typeface="+mn-ea"/>
              </a:rPr>
              <a:t> </a:t>
            </a:r>
            <a:r>
              <a:rPr lang="en-GB" sz="3200" dirty="0" err="1">
                <a:sym typeface="+mn-ea"/>
              </a:rPr>
              <a:t>allem</a:t>
            </a:r>
            <a:r>
              <a:rPr lang="en-GB" sz="3200" dirty="0">
                <a:sym typeface="+mn-ea"/>
              </a:rPr>
              <a:t> für die </a:t>
            </a:r>
            <a:r>
              <a:rPr lang="en-GB" sz="3200" dirty="0" err="1">
                <a:sym typeface="+mn-ea"/>
              </a:rPr>
              <a:t>Entwicklung</a:t>
            </a:r>
            <a:r>
              <a:rPr lang="en-GB" sz="3200" dirty="0">
                <a:sym typeface="+mn-ea"/>
              </a:rPr>
              <a:t> der </a:t>
            </a:r>
            <a:r>
              <a:rPr lang="en-GB" sz="3200" dirty="0" err="1">
                <a:sym typeface="+mn-ea"/>
              </a:rPr>
              <a:t>Relativitätstheorie</a:t>
            </a:r>
            <a:r>
              <a:rPr lang="en-GB" sz="3200" dirty="0">
                <a:sym typeface="+mn-ea"/>
              </a:rPr>
              <a:t> </a:t>
            </a:r>
            <a:r>
              <a:rPr lang="en-GB" sz="3200" dirty="0" err="1">
                <a:sym typeface="+mn-ea"/>
              </a:rPr>
              <a:t>bekannt</a:t>
            </a:r>
            <a:r>
              <a:rPr lang="en-GB" sz="3200" dirty="0">
                <a:sym typeface="+mn-ea"/>
              </a:rPr>
              <a:t> und </a:t>
            </a:r>
            <a:r>
              <a:rPr lang="en-GB" sz="3200" dirty="0" err="1">
                <a:sym typeface="+mn-ea"/>
              </a:rPr>
              <a:t>leistete</a:t>
            </a:r>
            <a:r>
              <a:rPr lang="en-GB" sz="3200" dirty="0">
                <a:sym typeface="+mn-ea"/>
              </a:rPr>
              <a:t> </a:t>
            </a:r>
            <a:r>
              <a:rPr lang="en-GB" sz="3200" dirty="0" err="1">
                <a:sym typeface="+mn-ea"/>
              </a:rPr>
              <a:t>auch</a:t>
            </a:r>
            <a:r>
              <a:rPr lang="en-GB" sz="3200" dirty="0">
                <a:sym typeface="+mn-ea"/>
              </a:rPr>
              <a:t> </a:t>
            </a:r>
            <a:r>
              <a:rPr lang="en-GB" sz="3200" dirty="0" err="1">
                <a:sym typeface="+mn-ea"/>
              </a:rPr>
              <a:t>wichtige</a:t>
            </a:r>
            <a:r>
              <a:rPr lang="en-GB" sz="3200" dirty="0">
                <a:sym typeface="+mn-ea"/>
              </a:rPr>
              <a:t> </a:t>
            </a:r>
            <a:r>
              <a:rPr lang="en-GB" sz="3200" dirty="0" err="1">
                <a:sym typeface="+mn-ea"/>
              </a:rPr>
              <a:t>Beiträge</a:t>
            </a:r>
            <a:r>
              <a:rPr lang="en-GB" sz="3200" dirty="0">
                <a:sym typeface="+mn-ea"/>
              </a:rPr>
              <a:t> </a:t>
            </a:r>
            <a:r>
              <a:rPr lang="en-GB" sz="3200" dirty="0" err="1">
                <a:sym typeface="+mn-ea"/>
              </a:rPr>
              <a:t>zur</a:t>
            </a:r>
            <a:r>
              <a:rPr lang="en-GB" sz="3200" dirty="0">
                <a:sym typeface="+mn-ea"/>
              </a:rPr>
              <a:t> </a:t>
            </a:r>
            <a:r>
              <a:rPr lang="en-GB" sz="3200" dirty="0" err="1">
                <a:sym typeface="+mn-ea"/>
              </a:rPr>
              <a:t>Quantenmechanik</a:t>
            </a:r>
            <a:r>
              <a:rPr lang="en-GB" sz="3200" dirty="0">
                <a:sym typeface="+mn-ea"/>
              </a:rPr>
              <a:t>. </a:t>
            </a:r>
            <a:br>
              <a:rPr lang="en-GB" sz="3200" dirty="0">
                <a:sym typeface="+mn-ea"/>
              </a:rPr>
            </a:br>
            <a:br>
              <a:rPr lang="en-GB" sz="3200" dirty="0">
                <a:sym typeface="+mn-ea"/>
              </a:rPr>
            </a:br>
            <a:r>
              <a:rPr lang="en-GB" sz="3200" dirty="0" err="1">
                <a:sym typeface="+mn-ea"/>
              </a:rPr>
              <a:t>Alnert</a:t>
            </a:r>
            <a:r>
              <a:rPr lang="en-GB" sz="3200" dirty="0">
                <a:sym typeface="+mn-ea"/>
              </a:rPr>
              <a:t> Einstein und Robert J. Oppenheimer </a:t>
            </a:r>
            <a:r>
              <a:rPr lang="en-GB" sz="3200" dirty="0" err="1">
                <a:sym typeface="+mn-ea"/>
              </a:rPr>
              <a:t>waren</a:t>
            </a:r>
            <a:r>
              <a:rPr lang="en-GB" sz="3200" dirty="0">
                <a:sym typeface="+mn-ea"/>
              </a:rPr>
              <a:t> </a:t>
            </a:r>
            <a:r>
              <a:rPr lang="en-GB" sz="3200" dirty="0" err="1">
                <a:sym typeface="+mn-ea"/>
              </a:rPr>
              <a:t>Physiker</a:t>
            </a:r>
            <a:r>
              <a:rPr lang="en-GB" sz="3200" dirty="0">
                <a:sym typeface="+mn-ea"/>
              </a:rPr>
              <a:t> des 20. </a:t>
            </a:r>
            <a:r>
              <a:rPr lang="en-GB" sz="3200" dirty="0" err="1">
                <a:sym typeface="+mn-ea"/>
              </a:rPr>
              <a:t>Jahrhunderts</a:t>
            </a:r>
            <a:r>
              <a:rPr lang="en-GB" sz="3200" dirty="0">
                <a:sym typeface="+mn-ea"/>
              </a:rPr>
              <a:t>, die </a:t>
            </a:r>
            <a:r>
              <a:rPr lang="en-GB" sz="3200" dirty="0" err="1">
                <a:sym typeface="+mn-ea"/>
              </a:rPr>
              <a:t>bahnbrechende</a:t>
            </a:r>
            <a:r>
              <a:rPr lang="en-GB" sz="3200" dirty="0">
                <a:sym typeface="+mn-ea"/>
              </a:rPr>
              <a:t> </a:t>
            </a:r>
            <a:r>
              <a:rPr lang="en-GB" sz="3200" dirty="0" err="1">
                <a:sym typeface="+mn-ea"/>
              </a:rPr>
              <a:t>Beiträge</a:t>
            </a:r>
            <a:r>
              <a:rPr lang="en-GB" sz="3200" dirty="0">
                <a:sym typeface="+mn-ea"/>
              </a:rPr>
              <a:t> </a:t>
            </a:r>
            <a:r>
              <a:rPr lang="en-GB" sz="3200" dirty="0" err="1">
                <a:sym typeface="+mn-ea"/>
              </a:rPr>
              <a:t>zur</a:t>
            </a:r>
            <a:r>
              <a:rPr lang="en-GB" sz="3200" dirty="0">
                <a:sym typeface="+mn-ea"/>
              </a:rPr>
              <a:t> </a:t>
            </a:r>
            <a:r>
              <a:rPr lang="en-GB" sz="3200" dirty="0" err="1">
                <a:sym typeface="+mn-ea"/>
              </a:rPr>
              <a:t>Physik</a:t>
            </a:r>
            <a:r>
              <a:rPr lang="en-GB" sz="3200" dirty="0">
                <a:sym typeface="+mn-ea"/>
              </a:rPr>
              <a:t> </a:t>
            </a:r>
            <a:r>
              <a:rPr lang="en-GB" sz="3200" dirty="0" err="1">
                <a:sym typeface="+mn-ea"/>
              </a:rPr>
              <a:t>leisteten</a:t>
            </a:r>
            <a:r>
              <a:rPr lang="en-GB" sz="3200" dirty="0">
                <a:sym typeface="+mn-ea"/>
              </a:rPr>
              <a:t>. Albert Einstein </a:t>
            </a:r>
            <a:r>
              <a:rPr lang="en-GB" sz="3200" dirty="0" err="1">
                <a:sym typeface="+mn-ea"/>
              </a:rPr>
              <a:t>spielt</a:t>
            </a:r>
            <a:r>
              <a:rPr lang="en-GB" sz="3200" dirty="0">
                <a:sym typeface="+mn-ea"/>
              </a:rPr>
              <a:t> </a:t>
            </a:r>
            <a:r>
              <a:rPr lang="en-GB" sz="3200" dirty="0" err="1">
                <a:sym typeface="+mn-ea"/>
              </a:rPr>
              <a:t>eine</a:t>
            </a:r>
            <a:r>
              <a:rPr lang="en-GB" sz="3200" dirty="0">
                <a:sym typeface="+mn-ea"/>
              </a:rPr>
              <a:t> </a:t>
            </a:r>
            <a:r>
              <a:rPr lang="en-GB" sz="3200" dirty="0" err="1">
                <a:sym typeface="+mn-ea"/>
              </a:rPr>
              <a:t>bedeutende</a:t>
            </a:r>
            <a:r>
              <a:rPr lang="en-GB" sz="3200" dirty="0">
                <a:sym typeface="+mn-ea"/>
              </a:rPr>
              <a:t> Rolle </a:t>
            </a:r>
            <a:r>
              <a:rPr lang="en-GB" sz="3200" dirty="0" err="1">
                <a:sym typeface="+mn-ea"/>
              </a:rPr>
              <a:t>im</a:t>
            </a:r>
            <a:r>
              <a:rPr lang="en-GB" sz="3200" dirty="0">
                <a:sym typeface="+mn-ea"/>
              </a:rPr>
              <a:t> Christopher Nolan-Film „Oppenheimer“. In </a:t>
            </a:r>
            <a:r>
              <a:rPr lang="en-GB" sz="3200" dirty="0" err="1">
                <a:sym typeface="+mn-ea"/>
              </a:rPr>
              <a:t>Wirklichkeit</a:t>
            </a:r>
            <a:r>
              <a:rPr lang="en-GB" sz="3200" dirty="0">
                <a:sym typeface="+mn-ea"/>
              </a:rPr>
              <a:t> </a:t>
            </a:r>
            <a:r>
              <a:rPr lang="en-GB" sz="3200" dirty="0" err="1">
                <a:sym typeface="+mn-ea"/>
              </a:rPr>
              <a:t>kannten</a:t>
            </a:r>
            <a:r>
              <a:rPr lang="en-GB" sz="3200" dirty="0">
                <a:sym typeface="+mn-ea"/>
              </a:rPr>
              <a:t> Einstein und J. Robert Oppenheimer </a:t>
            </a:r>
            <a:r>
              <a:rPr lang="en-GB" sz="3200" dirty="0" err="1">
                <a:sym typeface="+mn-ea"/>
              </a:rPr>
              <a:t>einander</a:t>
            </a:r>
            <a:r>
              <a:rPr lang="en-GB" sz="3200" dirty="0">
                <a:sym typeface="+mn-ea"/>
              </a:rPr>
              <a:t>, </a:t>
            </a:r>
            <a:r>
              <a:rPr lang="en-GB" sz="3200" dirty="0" err="1">
                <a:sym typeface="+mn-ea"/>
              </a:rPr>
              <a:t>waren</a:t>
            </a:r>
            <a:r>
              <a:rPr lang="en-GB" sz="3200" dirty="0">
                <a:sym typeface="+mn-ea"/>
              </a:rPr>
              <a:t> </a:t>
            </a:r>
            <a:r>
              <a:rPr lang="en-GB" sz="3200" dirty="0" err="1">
                <a:sym typeface="+mn-ea"/>
              </a:rPr>
              <a:t>aber</a:t>
            </a:r>
            <a:r>
              <a:rPr lang="en-GB" sz="3200" dirty="0">
                <a:sym typeface="+mn-ea"/>
              </a:rPr>
              <a:t> erst </a:t>
            </a:r>
            <a:r>
              <a:rPr lang="en-GB" sz="3200" dirty="0" err="1">
                <a:sym typeface="+mn-ea"/>
              </a:rPr>
              <a:t>viel</a:t>
            </a:r>
            <a:r>
              <a:rPr lang="en-GB" sz="3200" dirty="0">
                <a:sym typeface="+mn-ea"/>
              </a:rPr>
              <a:t> </a:t>
            </a:r>
            <a:r>
              <a:rPr lang="en-GB" sz="3200" dirty="0" err="1">
                <a:sym typeface="+mn-ea"/>
              </a:rPr>
              <a:t>später</a:t>
            </a:r>
            <a:r>
              <a:rPr lang="en-GB" sz="3200" dirty="0">
                <a:sym typeface="+mn-ea"/>
              </a:rPr>
              <a:t> Freunde. Der </a:t>
            </a:r>
            <a:r>
              <a:rPr lang="en-GB" sz="3200" dirty="0" err="1">
                <a:sym typeface="+mn-ea"/>
              </a:rPr>
              <a:t>echte</a:t>
            </a:r>
            <a:r>
              <a:rPr lang="en-GB" sz="3200" dirty="0">
                <a:sym typeface="+mn-ea"/>
              </a:rPr>
              <a:t> Einstein </a:t>
            </a:r>
            <a:r>
              <a:rPr lang="en-GB" sz="3200" dirty="0" err="1">
                <a:sym typeface="+mn-ea"/>
              </a:rPr>
              <a:t>hätte</a:t>
            </a:r>
            <a:r>
              <a:rPr lang="en-GB" sz="3200" dirty="0">
                <a:sym typeface="+mn-ea"/>
              </a:rPr>
              <a:t> Oppenheimer </a:t>
            </a:r>
            <a:r>
              <a:rPr lang="en-GB" sz="3200" dirty="0" err="1">
                <a:sym typeface="+mn-ea"/>
              </a:rPr>
              <a:t>bei</a:t>
            </a:r>
            <a:r>
              <a:rPr lang="en-GB" sz="3200" dirty="0">
                <a:sym typeface="+mn-ea"/>
              </a:rPr>
              <a:t> </a:t>
            </a:r>
            <a:r>
              <a:rPr lang="en-GB" sz="3200" dirty="0" err="1">
                <a:sym typeface="+mn-ea"/>
              </a:rPr>
              <a:t>streng</a:t>
            </a:r>
            <a:r>
              <a:rPr lang="en-GB" sz="3200" dirty="0">
                <a:sym typeface="+mn-ea"/>
              </a:rPr>
              <a:t> </a:t>
            </a:r>
            <a:r>
              <a:rPr lang="en-GB" sz="3200" dirty="0" err="1">
                <a:sym typeface="+mn-ea"/>
              </a:rPr>
              <a:t>geheimen</a:t>
            </a:r>
            <a:r>
              <a:rPr lang="en-GB" sz="3200" dirty="0">
                <a:sym typeface="+mn-ea"/>
              </a:rPr>
              <a:t> </a:t>
            </a:r>
            <a:r>
              <a:rPr lang="en-GB" sz="3200" dirty="0" err="1">
                <a:sym typeface="+mn-ea"/>
              </a:rPr>
              <a:t>Berechnungen</a:t>
            </a:r>
            <a:r>
              <a:rPr lang="en-GB" sz="3200" dirty="0">
                <a:sym typeface="+mn-ea"/>
              </a:rPr>
              <a:t> </a:t>
            </a:r>
            <a:r>
              <a:rPr lang="en-GB" sz="3200" dirty="0" err="1">
                <a:sym typeface="+mn-ea"/>
              </a:rPr>
              <a:t>zur</a:t>
            </a:r>
            <a:r>
              <a:rPr lang="en-GB" sz="3200" dirty="0">
                <a:sym typeface="+mn-ea"/>
              </a:rPr>
              <a:t> </a:t>
            </a:r>
            <a:r>
              <a:rPr lang="en-GB" sz="3200" dirty="0" err="1">
                <a:sym typeface="+mn-ea"/>
              </a:rPr>
              <a:t>Atombombe</a:t>
            </a:r>
            <a:r>
              <a:rPr lang="en-GB" sz="3200" dirty="0">
                <a:sym typeface="+mn-ea"/>
              </a:rPr>
              <a:t> </a:t>
            </a:r>
            <a:r>
              <a:rPr lang="en-GB" sz="3200" dirty="0" err="1">
                <a:sym typeface="+mn-ea"/>
              </a:rPr>
              <a:t>nicht</a:t>
            </a:r>
            <a:r>
              <a:rPr lang="en-GB" sz="3200" dirty="0">
                <a:sym typeface="+mn-ea"/>
              </a:rPr>
              <a:t> </a:t>
            </a:r>
            <a:r>
              <a:rPr lang="en-GB" sz="3200" dirty="0" err="1">
                <a:sym typeface="+mn-ea"/>
              </a:rPr>
              <a:t>geholfen</a:t>
            </a:r>
            <a:r>
              <a:rPr lang="en-GB" sz="3200" dirty="0">
                <a:sym typeface="+mn-ea"/>
              </a:rPr>
              <a:t>. Einstein </a:t>
            </a:r>
            <a:r>
              <a:rPr lang="en-GB" sz="3200" dirty="0" err="1">
                <a:sym typeface="+mn-ea"/>
              </a:rPr>
              <a:t>beschrieb</a:t>
            </a:r>
            <a:r>
              <a:rPr lang="en-GB" sz="3200" dirty="0">
                <a:sym typeface="+mn-ea"/>
              </a:rPr>
              <a:t> Oppenheimer </a:t>
            </a:r>
            <a:r>
              <a:rPr lang="en-GB" sz="3200" dirty="0" err="1">
                <a:sym typeface="+mn-ea"/>
              </a:rPr>
              <a:t>als</a:t>
            </a:r>
            <a:r>
              <a:rPr lang="en-GB" sz="3200" dirty="0">
                <a:sym typeface="+mn-ea"/>
              </a:rPr>
              <a:t> „</a:t>
            </a:r>
            <a:r>
              <a:rPr lang="en-GB" sz="3200" dirty="0" err="1">
                <a:sym typeface="+mn-ea"/>
              </a:rPr>
              <a:t>einen</a:t>
            </a:r>
            <a:r>
              <a:rPr lang="en-GB" sz="3200" dirty="0">
                <a:sym typeface="+mn-ea"/>
              </a:rPr>
              <a:t> </a:t>
            </a:r>
            <a:r>
              <a:rPr lang="en-GB" sz="3200" dirty="0" err="1">
                <a:sym typeface="+mn-ea"/>
              </a:rPr>
              <a:t>ungewöhnlich</a:t>
            </a:r>
            <a:r>
              <a:rPr lang="en-GB" sz="3200" dirty="0">
                <a:sym typeface="+mn-ea"/>
              </a:rPr>
              <a:t> </a:t>
            </a:r>
            <a:r>
              <a:rPr lang="en-GB" sz="3200" dirty="0" err="1">
                <a:sym typeface="+mn-ea"/>
              </a:rPr>
              <a:t>fähigen</a:t>
            </a:r>
            <a:r>
              <a:rPr lang="en-GB" sz="3200" dirty="0">
                <a:sym typeface="+mn-ea"/>
              </a:rPr>
              <a:t> Mann </a:t>
            </a:r>
            <a:r>
              <a:rPr lang="en-GB" sz="3200" dirty="0" err="1">
                <a:sym typeface="+mn-ea"/>
              </a:rPr>
              <a:t>mit</a:t>
            </a:r>
            <a:r>
              <a:rPr lang="en-GB" sz="3200" dirty="0">
                <a:sym typeface="+mn-ea"/>
              </a:rPr>
              <a:t> </a:t>
            </a:r>
            <a:r>
              <a:rPr lang="en-GB" sz="3200" dirty="0" err="1">
                <a:sym typeface="+mn-ea"/>
              </a:rPr>
              <a:t>vielseitiger</a:t>
            </a:r>
            <a:r>
              <a:rPr lang="en-GB" sz="3200" dirty="0">
                <a:sym typeface="+mn-ea"/>
              </a:rPr>
              <a:t> </a:t>
            </a:r>
            <a:r>
              <a:rPr lang="en-GB" sz="3200" dirty="0" err="1">
                <a:sym typeface="+mn-ea"/>
              </a:rPr>
              <a:t>Bildung</a:t>
            </a:r>
            <a:r>
              <a:rPr lang="en-GB" sz="3200" dirty="0">
                <a:sym typeface="+mn-ea"/>
              </a:rPr>
              <a:t>“. Gegen Ende seines Lebens </a:t>
            </a:r>
            <a:r>
              <a:rPr lang="en-GB" sz="3200" dirty="0" err="1">
                <a:sym typeface="+mn-ea"/>
              </a:rPr>
              <a:t>antwortete</a:t>
            </a:r>
            <a:r>
              <a:rPr lang="en-GB" sz="3200" dirty="0">
                <a:sym typeface="+mn-ea"/>
              </a:rPr>
              <a:t> Oppenheimer auf die Frage, </a:t>
            </a:r>
            <a:r>
              <a:rPr lang="en-GB" sz="3200" dirty="0" err="1">
                <a:sym typeface="+mn-ea"/>
              </a:rPr>
              <a:t>ob</a:t>
            </a:r>
            <a:r>
              <a:rPr lang="en-GB" sz="3200" dirty="0">
                <a:sym typeface="+mn-ea"/>
              </a:rPr>
              <a:t> er </a:t>
            </a:r>
            <a:r>
              <a:rPr lang="en-GB" sz="3200" dirty="0" err="1">
                <a:sym typeface="+mn-ea"/>
              </a:rPr>
              <a:t>irgendwelche</a:t>
            </a:r>
            <a:r>
              <a:rPr lang="en-GB" sz="3200" dirty="0">
                <a:sym typeface="+mn-ea"/>
              </a:rPr>
              <a:t> </a:t>
            </a:r>
            <a:r>
              <a:rPr lang="en-GB" sz="3200" dirty="0" err="1">
                <a:sym typeface="+mn-ea"/>
              </a:rPr>
              <a:t>Reue</a:t>
            </a:r>
            <a:r>
              <a:rPr lang="en-GB" sz="3200" dirty="0">
                <a:sym typeface="+mn-ea"/>
              </a:rPr>
              <a:t> </a:t>
            </a:r>
            <a:r>
              <a:rPr lang="en-GB" sz="3200" dirty="0" err="1">
                <a:sym typeface="+mn-ea"/>
              </a:rPr>
              <a:t>oder</a:t>
            </a:r>
            <a:r>
              <a:rPr lang="en-GB" sz="3200" dirty="0">
                <a:sym typeface="+mn-ea"/>
              </a:rPr>
              <a:t> </a:t>
            </a:r>
            <a:r>
              <a:rPr lang="en-GB" sz="3200" dirty="0" err="1">
                <a:sym typeface="+mn-ea"/>
              </a:rPr>
              <a:t>Nostalgie</a:t>
            </a:r>
            <a:r>
              <a:rPr lang="en-GB" sz="3200" dirty="0">
                <a:sym typeface="+mn-ea"/>
              </a:rPr>
              <a:t> </a:t>
            </a:r>
            <a:r>
              <a:rPr lang="en-GB" sz="3200" dirty="0" err="1">
                <a:sym typeface="+mn-ea"/>
              </a:rPr>
              <a:t>verspüre</a:t>
            </a:r>
            <a:r>
              <a:rPr lang="en-GB" sz="3200" dirty="0">
                <a:sym typeface="+mn-ea"/>
              </a:rPr>
              <a:t>: „</a:t>
            </a:r>
            <a:r>
              <a:rPr lang="en-GB" sz="3200" dirty="0" err="1">
                <a:sym typeface="+mn-ea"/>
              </a:rPr>
              <a:t>Natürlich</a:t>
            </a:r>
            <a:r>
              <a:rPr lang="en-GB" sz="3200" dirty="0">
                <a:sym typeface="+mn-ea"/>
              </a:rPr>
              <a:t> </a:t>
            </a:r>
            <a:r>
              <a:rPr lang="en-GB" sz="3200" dirty="0" err="1">
                <a:sym typeface="+mn-ea"/>
              </a:rPr>
              <a:t>wäre</a:t>
            </a:r>
            <a:r>
              <a:rPr lang="en-GB" sz="3200" dirty="0">
                <a:sym typeface="+mn-ea"/>
              </a:rPr>
              <a:t> ich gerne der </a:t>
            </a:r>
            <a:r>
              <a:rPr lang="en-GB" sz="3200" dirty="0" err="1">
                <a:sym typeface="+mn-ea"/>
              </a:rPr>
              <a:t>junge</a:t>
            </a:r>
            <a:r>
              <a:rPr lang="en-GB" sz="3200" dirty="0">
                <a:sym typeface="+mn-ea"/>
              </a:rPr>
              <a:t> Einstein </a:t>
            </a:r>
            <a:r>
              <a:rPr lang="en-GB" sz="3200" dirty="0" err="1">
                <a:sym typeface="+mn-ea"/>
              </a:rPr>
              <a:t>gewesen</a:t>
            </a:r>
            <a:r>
              <a:rPr lang="en-GB" sz="3200" dirty="0">
                <a:sym typeface="+mn-ea"/>
              </a:rPr>
              <a:t>.“</a:t>
            </a:r>
            <a:endParaRPr lang="en-US" sz="3200" dirty="0">
              <a:solidFill>
                <a:schemeClr val="accent4"/>
              </a:solidFill>
            </a:endParaRPr>
          </a:p>
        </p:txBody>
      </p:sp>
      <p:pic>
        <p:nvPicPr>
          <p:cNvPr id="102" name="Picture Placeholder 101"/>
          <p:cNvPicPr>
            <a:picLocks noGrp="1" noChangeAspect="1"/>
          </p:cNvPicPr>
          <p:nvPr>
            <p:ph type="pic" idx="2"/>
          </p:nvPr>
        </p:nvPicPr>
        <p:blipFill>
          <a:blip r:embed="rId1"/>
          <a:stretch>
            <a:fillRect/>
          </a:stretch>
        </p:blipFill>
        <p:spPr>
          <a:xfrm>
            <a:off x="1927225" y="11203305"/>
            <a:ext cx="11272520" cy="733869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2990" y="1553845"/>
            <a:ext cx="12734290" cy="9812655"/>
          </a:xfrm>
        </p:spPr>
        <p:txBody>
          <a:bodyPr/>
          <a:lstStyle/>
          <a:p>
            <a:pPr algn="l"/>
            <a:r>
              <a:rPr lang="en-US" sz="3200" dirty="0">
                <a:solidFill>
                  <a:schemeClr val="tx1">
                    <a:lumMod val="95000"/>
                  </a:schemeClr>
                </a:solidFill>
              </a:rPr>
              <a:t>Albert </a:t>
            </a:r>
            <a:r>
              <a:rPr lang="en-US" sz="3200" dirty="0" err="1">
                <a:solidFill>
                  <a:schemeClr val="tx1">
                    <a:lumMod val="95000"/>
                  </a:schemeClr>
                </a:solidFill>
              </a:rPr>
              <a:t>Ajnshtajni</a:t>
            </a:r>
            <a:r>
              <a:rPr lang="en-US" sz="3200" dirty="0">
                <a:solidFill>
                  <a:schemeClr val="tx1">
                    <a:lumMod val="95000"/>
                  </a:schemeClr>
                </a:solidFill>
              </a:rPr>
              <a:t> </a:t>
            </a:r>
            <a:r>
              <a:rPr lang="en-US" sz="3200" dirty="0" err="1">
                <a:solidFill>
                  <a:schemeClr val="tx1">
                    <a:lumMod val="95000"/>
                  </a:schemeClr>
                </a:solidFill>
              </a:rPr>
              <a:t>ishte</a:t>
            </a:r>
            <a:r>
              <a:rPr lang="en-US" sz="3200" dirty="0">
                <a:solidFill>
                  <a:schemeClr val="tx1">
                    <a:lumMod val="95000"/>
                  </a:schemeClr>
                </a:solidFill>
              </a:rPr>
              <a:t> </a:t>
            </a:r>
            <a:r>
              <a:rPr lang="en-US" sz="3200" dirty="0" err="1">
                <a:solidFill>
                  <a:schemeClr val="tx1">
                    <a:lumMod val="95000"/>
                  </a:schemeClr>
                </a:solidFill>
              </a:rPr>
              <a:t>një</a:t>
            </a:r>
            <a:r>
              <a:rPr lang="en-US" sz="3200" dirty="0">
                <a:solidFill>
                  <a:schemeClr val="tx1">
                    <a:lumMod val="95000"/>
                  </a:schemeClr>
                </a:solidFill>
              </a:rPr>
              <a:t> </a:t>
            </a:r>
            <a:r>
              <a:rPr lang="en-US" sz="3200" dirty="0" err="1">
                <a:solidFill>
                  <a:schemeClr val="tx1">
                    <a:lumMod val="95000"/>
                  </a:schemeClr>
                </a:solidFill>
              </a:rPr>
              <a:t>fizikant</a:t>
            </a:r>
            <a:r>
              <a:rPr lang="en-US" sz="3200" dirty="0">
                <a:solidFill>
                  <a:schemeClr val="tx1">
                    <a:lumMod val="95000"/>
                  </a:schemeClr>
                </a:solidFill>
              </a:rPr>
              <a:t> </a:t>
            </a:r>
            <a:r>
              <a:rPr lang="en-US" sz="3200" dirty="0" err="1">
                <a:solidFill>
                  <a:schemeClr val="tx1">
                    <a:lumMod val="95000"/>
                  </a:schemeClr>
                </a:solidFill>
              </a:rPr>
              <a:t>teorik</a:t>
            </a:r>
            <a:r>
              <a:rPr lang="en-US" sz="3200" dirty="0">
                <a:solidFill>
                  <a:schemeClr val="tx1">
                    <a:lumMod val="95000"/>
                  </a:schemeClr>
                </a:solidFill>
              </a:rPr>
              <a:t> </a:t>
            </a:r>
            <a:r>
              <a:rPr lang="en-US" sz="3200" dirty="0" err="1">
                <a:solidFill>
                  <a:schemeClr val="tx1">
                    <a:lumMod val="95000"/>
                  </a:schemeClr>
                </a:solidFill>
              </a:rPr>
              <a:t>i</a:t>
            </a:r>
            <a:r>
              <a:rPr lang="en-US" sz="3200" dirty="0">
                <a:solidFill>
                  <a:schemeClr val="tx1">
                    <a:lumMod val="95000"/>
                  </a:schemeClr>
                </a:solidFill>
              </a:rPr>
              <a:t> </a:t>
            </a:r>
            <a:r>
              <a:rPr lang="en-US" sz="3200" dirty="0" err="1">
                <a:solidFill>
                  <a:schemeClr val="tx1">
                    <a:lumMod val="95000"/>
                  </a:schemeClr>
                </a:solidFill>
              </a:rPr>
              <a:t>lindur</a:t>
            </a:r>
            <a:r>
              <a:rPr lang="en-US" sz="3200" dirty="0">
                <a:solidFill>
                  <a:schemeClr val="tx1">
                    <a:lumMod val="95000"/>
                  </a:schemeClr>
                </a:solidFill>
              </a:rPr>
              <a:t> </a:t>
            </a:r>
            <a:r>
              <a:rPr lang="en-US" sz="3200" dirty="0" err="1">
                <a:solidFill>
                  <a:schemeClr val="tx1">
                    <a:lumMod val="95000"/>
                  </a:schemeClr>
                </a:solidFill>
              </a:rPr>
              <a:t>në</a:t>
            </a:r>
            <a:r>
              <a:rPr lang="en-US" sz="3200" dirty="0">
                <a:solidFill>
                  <a:schemeClr val="tx1">
                    <a:lumMod val="95000"/>
                  </a:schemeClr>
                </a:solidFill>
              </a:rPr>
              <a:t> </a:t>
            </a:r>
            <a:r>
              <a:rPr lang="en-US" sz="3200" dirty="0" err="1">
                <a:solidFill>
                  <a:schemeClr val="tx1">
                    <a:lumMod val="95000"/>
                  </a:schemeClr>
                </a:solidFill>
              </a:rPr>
              <a:t>Gjermani</a:t>
            </a:r>
            <a:r>
              <a:rPr lang="en-US" sz="3200" dirty="0">
                <a:solidFill>
                  <a:schemeClr val="tx1">
                    <a:lumMod val="95000"/>
                  </a:schemeClr>
                </a:solidFill>
              </a:rPr>
              <a:t>, </a:t>
            </a:r>
            <a:r>
              <a:rPr lang="en-US" sz="3200" dirty="0" err="1">
                <a:solidFill>
                  <a:schemeClr val="tx1">
                    <a:lumMod val="95000"/>
                  </a:schemeClr>
                </a:solidFill>
              </a:rPr>
              <a:t>i</a:t>
            </a:r>
            <a:r>
              <a:rPr lang="en-US" sz="3200" dirty="0">
                <a:solidFill>
                  <a:schemeClr val="tx1">
                    <a:lumMod val="95000"/>
                  </a:schemeClr>
                </a:solidFill>
              </a:rPr>
              <a:t> </a:t>
            </a:r>
            <a:r>
              <a:rPr lang="en-US" sz="3200" dirty="0" err="1">
                <a:solidFill>
                  <a:schemeClr val="tx1">
                    <a:lumMod val="95000"/>
                  </a:schemeClr>
                </a:solidFill>
              </a:rPr>
              <a:t>cili</a:t>
            </a:r>
            <a:r>
              <a:rPr lang="en-US" sz="3200" dirty="0">
                <a:solidFill>
                  <a:schemeClr val="tx1">
                    <a:lumMod val="95000"/>
                  </a:schemeClr>
                </a:solidFill>
              </a:rPr>
              <a:t> </a:t>
            </a:r>
            <a:r>
              <a:rPr lang="en-US" sz="3200" dirty="0" err="1">
                <a:solidFill>
                  <a:schemeClr val="tx1">
                    <a:lumMod val="95000"/>
                  </a:schemeClr>
                </a:solidFill>
              </a:rPr>
              <a:t>konsiderohet</a:t>
            </a:r>
            <a:r>
              <a:rPr lang="en-US" sz="3200" dirty="0">
                <a:solidFill>
                  <a:schemeClr val="tx1">
                    <a:lumMod val="95000"/>
                  </a:schemeClr>
                </a:solidFill>
              </a:rPr>
              <a:t> </a:t>
            </a:r>
            <a:r>
              <a:rPr lang="en-US" sz="3200" dirty="0" err="1">
                <a:solidFill>
                  <a:schemeClr val="tx1">
                    <a:lumMod val="95000"/>
                  </a:schemeClr>
                </a:solidFill>
              </a:rPr>
              <a:t>gjerësisht</a:t>
            </a:r>
            <a:r>
              <a:rPr lang="en-US" sz="3200" dirty="0">
                <a:solidFill>
                  <a:schemeClr val="tx1">
                    <a:lumMod val="95000"/>
                  </a:schemeClr>
                </a:solidFill>
              </a:rPr>
              <a:t> </a:t>
            </a:r>
            <a:r>
              <a:rPr lang="en-US" sz="3200" dirty="0" err="1">
                <a:solidFill>
                  <a:schemeClr val="tx1">
                    <a:lumMod val="95000"/>
                  </a:schemeClr>
                </a:solidFill>
              </a:rPr>
              <a:t>si</a:t>
            </a:r>
            <a:r>
              <a:rPr lang="en-US" sz="3200" dirty="0">
                <a:solidFill>
                  <a:schemeClr val="tx1">
                    <a:lumMod val="95000"/>
                  </a:schemeClr>
                </a:solidFill>
              </a:rPr>
              <a:t> </a:t>
            </a:r>
            <a:r>
              <a:rPr lang="en-US" sz="3200" dirty="0" err="1">
                <a:solidFill>
                  <a:schemeClr val="tx1">
                    <a:lumMod val="95000"/>
                  </a:schemeClr>
                </a:solidFill>
              </a:rPr>
              <a:t>një</a:t>
            </a:r>
            <a:r>
              <a:rPr lang="en-US" sz="3200" dirty="0">
                <a:solidFill>
                  <a:schemeClr val="tx1">
                    <a:lumMod val="95000"/>
                  </a:schemeClr>
                </a:solidFill>
              </a:rPr>
              <a:t> </a:t>
            </a:r>
            <a:r>
              <a:rPr lang="en-US" sz="3200" dirty="0" err="1">
                <a:solidFill>
                  <a:schemeClr val="tx1">
                    <a:lumMod val="95000"/>
                  </a:schemeClr>
                </a:solidFill>
              </a:rPr>
              <a:t>nga</a:t>
            </a:r>
            <a:r>
              <a:rPr lang="en-US" sz="3200" dirty="0">
                <a:solidFill>
                  <a:schemeClr val="tx1">
                    <a:lumMod val="95000"/>
                  </a:schemeClr>
                </a:solidFill>
              </a:rPr>
              <a:t> </a:t>
            </a:r>
            <a:r>
              <a:rPr lang="en-US" sz="3200" dirty="0" err="1">
                <a:solidFill>
                  <a:schemeClr val="tx1">
                    <a:lumMod val="95000"/>
                  </a:schemeClr>
                </a:solidFill>
              </a:rPr>
              <a:t>shkencëtarët</a:t>
            </a:r>
            <a:r>
              <a:rPr lang="en-US" sz="3200" dirty="0">
                <a:solidFill>
                  <a:schemeClr val="tx1">
                    <a:lumMod val="95000"/>
                  </a:schemeClr>
                </a:solidFill>
              </a:rPr>
              <a:t> </a:t>
            </a:r>
            <a:r>
              <a:rPr lang="en-US" sz="3200" dirty="0" err="1">
                <a:solidFill>
                  <a:schemeClr val="tx1">
                    <a:lumMod val="95000"/>
                  </a:schemeClr>
                </a:solidFill>
              </a:rPr>
              <a:t>më</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mëdhenj</a:t>
            </a:r>
            <a:r>
              <a:rPr lang="en-US" sz="3200" dirty="0">
                <a:solidFill>
                  <a:schemeClr val="tx1">
                    <a:lumMod val="95000"/>
                  </a:schemeClr>
                </a:solidFill>
              </a:rPr>
              <a:t> </a:t>
            </a:r>
            <a:r>
              <a:rPr lang="en-US" sz="3200" dirty="0" err="1">
                <a:solidFill>
                  <a:schemeClr val="tx1">
                    <a:lumMod val="95000"/>
                  </a:schemeClr>
                </a:solidFill>
              </a:rPr>
              <a:t>dhe</a:t>
            </a:r>
            <a:r>
              <a:rPr lang="en-US" sz="3200" dirty="0">
                <a:solidFill>
                  <a:schemeClr val="tx1">
                    <a:lumMod val="95000"/>
                  </a:schemeClr>
                </a:solidFill>
              </a:rPr>
              <a:t> </a:t>
            </a:r>
            <a:r>
              <a:rPr lang="en-US" sz="3200" dirty="0" err="1">
                <a:solidFill>
                  <a:schemeClr val="tx1">
                    <a:lumMod val="95000"/>
                  </a:schemeClr>
                </a:solidFill>
              </a:rPr>
              <a:t>më</a:t>
            </a:r>
            <a:r>
              <a:rPr lang="en-US" sz="3200" dirty="0">
                <a:solidFill>
                  <a:schemeClr val="tx1">
                    <a:lumMod val="95000"/>
                  </a:schemeClr>
                </a:solidFill>
              </a:rPr>
              <a:t> me </a:t>
            </a:r>
            <a:r>
              <a:rPr lang="en-US" sz="3200" dirty="0" err="1">
                <a:solidFill>
                  <a:schemeClr val="tx1">
                    <a:lumMod val="95000"/>
                  </a:schemeClr>
                </a:solidFill>
              </a:rPr>
              <a:t>ndikim</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gjitha</a:t>
            </a:r>
            <a:r>
              <a:rPr lang="en-US" sz="3200" dirty="0">
                <a:solidFill>
                  <a:schemeClr val="tx1">
                    <a:lumMod val="95000"/>
                  </a:schemeClr>
                </a:solidFill>
              </a:rPr>
              <a:t> </a:t>
            </a:r>
            <a:r>
              <a:rPr lang="en-US" sz="3200" dirty="0" err="1">
                <a:solidFill>
                  <a:schemeClr val="tx1">
                    <a:lumMod val="95000"/>
                  </a:schemeClr>
                </a:solidFill>
              </a:rPr>
              <a:t>kohërave</a:t>
            </a:r>
            <a:r>
              <a:rPr lang="en-US" sz="3200" dirty="0">
                <a:solidFill>
                  <a:schemeClr val="tx1">
                    <a:lumMod val="95000"/>
                  </a:schemeClr>
                </a:solidFill>
              </a:rPr>
              <a:t>. </a:t>
            </a:r>
            <a:r>
              <a:rPr lang="en-US" sz="3200" dirty="0" err="1">
                <a:solidFill>
                  <a:schemeClr val="tx1">
                    <a:lumMod val="95000"/>
                  </a:schemeClr>
                </a:solidFill>
              </a:rPr>
              <a:t>Ajnshtajni</a:t>
            </a:r>
            <a:r>
              <a:rPr lang="en-US" sz="3200" dirty="0">
                <a:solidFill>
                  <a:schemeClr val="tx1">
                    <a:lumMod val="95000"/>
                  </a:schemeClr>
                </a:solidFill>
              </a:rPr>
              <a:t> </a:t>
            </a:r>
            <a:r>
              <a:rPr lang="en-US" sz="3200" dirty="0" err="1">
                <a:solidFill>
                  <a:schemeClr val="tx1">
                    <a:lumMod val="95000"/>
                  </a:schemeClr>
                </a:solidFill>
              </a:rPr>
              <a:t>është</a:t>
            </a:r>
            <a:r>
              <a:rPr lang="en-US" sz="3200" dirty="0">
                <a:solidFill>
                  <a:schemeClr val="tx1">
                    <a:lumMod val="95000"/>
                  </a:schemeClr>
                </a:solidFill>
              </a:rPr>
              <a:t> </a:t>
            </a:r>
            <a:r>
              <a:rPr lang="en-US" sz="3200" dirty="0" err="1">
                <a:solidFill>
                  <a:schemeClr val="tx1">
                    <a:lumMod val="95000"/>
                  </a:schemeClr>
                </a:solidFill>
              </a:rPr>
              <a:t>i</a:t>
            </a:r>
            <a:r>
              <a:rPr lang="en-US" sz="3200" dirty="0">
                <a:solidFill>
                  <a:schemeClr val="tx1">
                    <a:lumMod val="95000"/>
                  </a:schemeClr>
                </a:solidFill>
              </a:rPr>
              <a:t> </a:t>
            </a:r>
            <a:r>
              <a:rPr lang="en-US" sz="3200" dirty="0" err="1">
                <a:solidFill>
                  <a:schemeClr val="tx1">
                    <a:lumMod val="95000"/>
                  </a:schemeClr>
                </a:solidFill>
              </a:rPr>
              <a:t>njohur</a:t>
            </a:r>
            <a:r>
              <a:rPr lang="en-US" sz="3200" dirty="0">
                <a:solidFill>
                  <a:schemeClr val="tx1">
                    <a:lumMod val="95000"/>
                  </a:schemeClr>
                </a:solidFill>
              </a:rPr>
              <a:t> </a:t>
            </a:r>
            <a:r>
              <a:rPr lang="en-US" sz="3200" dirty="0" err="1">
                <a:solidFill>
                  <a:schemeClr val="tx1">
                    <a:lumMod val="95000"/>
                  </a:schemeClr>
                </a:solidFill>
              </a:rPr>
              <a:t>për</a:t>
            </a:r>
            <a:r>
              <a:rPr lang="en-US" sz="3200" dirty="0">
                <a:solidFill>
                  <a:schemeClr val="tx1">
                    <a:lumMod val="95000"/>
                  </a:schemeClr>
                </a:solidFill>
              </a:rPr>
              <a:t> </a:t>
            </a:r>
            <a:r>
              <a:rPr lang="en-US" sz="3200" dirty="0" err="1">
                <a:solidFill>
                  <a:schemeClr val="tx1">
                    <a:lumMod val="95000"/>
                  </a:schemeClr>
                </a:solidFill>
              </a:rPr>
              <a:t>zhvillimin</a:t>
            </a:r>
            <a:r>
              <a:rPr lang="en-US" sz="3200" dirty="0">
                <a:solidFill>
                  <a:schemeClr val="tx1">
                    <a:lumMod val="95000"/>
                  </a:schemeClr>
                </a:solidFill>
              </a:rPr>
              <a:t> e </a:t>
            </a:r>
            <a:r>
              <a:rPr lang="en-US" sz="3200" dirty="0" err="1">
                <a:solidFill>
                  <a:schemeClr val="tx1">
                    <a:lumMod val="95000"/>
                  </a:schemeClr>
                </a:solidFill>
              </a:rPr>
              <a:t>teorisë</a:t>
            </a:r>
            <a:r>
              <a:rPr lang="en-US" sz="3200" dirty="0">
                <a:solidFill>
                  <a:schemeClr val="tx1">
                    <a:lumMod val="95000"/>
                  </a:schemeClr>
                </a:solidFill>
              </a:rPr>
              <a:t> </a:t>
            </a:r>
            <a:r>
              <a:rPr lang="en-US" sz="3200" dirty="0" err="1">
                <a:solidFill>
                  <a:schemeClr val="tx1">
                    <a:lumMod val="95000"/>
                  </a:schemeClr>
                </a:solidFill>
              </a:rPr>
              <a:t>së</a:t>
            </a:r>
            <a:r>
              <a:rPr lang="en-US" sz="3200" dirty="0">
                <a:solidFill>
                  <a:schemeClr val="tx1">
                    <a:lumMod val="95000"/>
                  </a:schemeClr>
                </a:solidFill>
              </a:rPr>
              <a:t> </a:t>
            </a:r>
            <a:r>
              <a:rPr lang="en-US" sz="3200" dirty="0" err="1">
                <a:solidFill>
                  <a:schemeClr val="tx1">
                    <a:lumMod val="95000"/>
                  </a:schemeClr>
                </a:solidFill>
              </a:rPr>
              <a:t>relativitetit</a:t>
            </a:r>
            <a:r>
              <a:rPr lang="en-US" sz="3200" dirty="0">
                <a:solidFill>
                  <a:schemeClr val="tx1">
                    <a:lumMod val="95000"/>
                  </a:schemeClr>
                </a:solidFill>
              </a:rPr>
              <a:t> </a:t>
            </a:r>
            <a:r>
              <a:rPr lang="en-US" sz="3200" dirty="0" err="1">
                <a:solidFill>
                  <a:schemeClr val="tx1">
                    <a:lumMod val="95000"/>
                  </a:schemeClr>
                </a:solidFill>
              </a:rPr>
              <a:t>dhe</a:t>
            </a:r>
            <a:r>
              <a:rPr lang="en-US" sz="3200" dirty="0">
                <a:solidFill>
                  <a:schemeClr val="tx1">
                    <a:lumMod val="95000"/>
                  </a:schemeClr>
                </a:solidFill>
              </a:rPr>
              <a:t> </a:t>
            </a:r>
            <a:r>
              <a:rPr lang="en-US" sz="3200" dirty="0" err="1">
                <a:solidFill>
                  <a:schemeClr val="tx1">
                    <a:lumMod val="95000"/>
                  </a:schemeClr>
                </a:solidFill>
              </a:rPr>
              <a:t>gjithashtu</a:t>
            </a:r>
            <a:r>
              <a:rPr lang="en-US" sz="3200" dirty="0">
                <a:solidFill>
                  <a:schemeClr val="tx1">
                    <a:lumMod val="95000"/>
                  </a:schemeClr>
                </a:solidFill>
              </a:rPr>
              <a:t> </a:t>
            </a:r>
            <a:r>
              <a:rPr lang="en-US" sz="3200" dirty="0" err="1">
                <a:solidFill>
                  <a:schemeClr val="tx1">
                    <a:lumMod val="95000"/>
                  </a:schemeClr>
                </a:solidFill>
              </a:rPr>
              <a:t>dha</a:t>
            </a:r>
            <a:r>
              <a:rPr lang="en-US" sz="3200" dirty="0">
                <a:solidFill>
                  <a:schemeClr val="tx1">
                    <a:lumMod val="95000"/>
                  </a:schemeClr>
                </a:solidFill>
              </a:rPr>
              <a:t> </a:t>
            </a:r>
            <a:r>
              <a:rPr lang="en-US" sz="3200" dirty="0" err="1">
                <a:solidFill>
                  <a:schemeClr val="tx1">
                    <a:lumMod val="95000"/>
                  </a:schemeClr>
                </a:solidFill>
              </a:rPr>
              <a:t>kontribut</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rëndësishëm</a:t>
            </a:r>
            <a:r>
              <a:rPr lang="en-US" sz="3200" dirty="0">
                <a:solidFill>
                  <a:schemeClr val="tx1">
                    <a:lumMod val="95000"/>
                  </a:schemeClr>
                </a:solidFill>
              </a:rPr>
              <a:t> </a:t>
            </a:r>
            <a:r>
              <a:rPr lang="en-US" sz="3200" dirty="0" err="1">
                <a:solidFill>
                  <a:schemeClr val="tx1">
                    <a:lumMod val="95000"/>
                  </a:schemeClr>
                </a:solidFill>
              </a:rPr>
              <a:t>në</a:t>
            </a:r>
            <a:r>
              <a:rPr lang="en-US" sz="3200" dirty="0">
                <a:solidFill>
                  <a:schemeClr val="tx1">
                    <a:lumMod val="95000"/>
                  </a:schemeClr>
                </a:solidFill>
              </a:rPr>
              <a:t> </a:t>
            </a:r>
            <a:r>
              <a:rPr lang="en-US" sz="3200" dirty="0" err="1">
                <a:solidFill>
                  <a:schemeClr val="tx1">
                    <a:lumMod val="95000"/>
                  </a:schemeClr>
                </a:solidFill>
              </a:rPr>
              <a:t>mekanikën</a:t>
            </a:r>
            <a:r>
              <a:rPr lang="en-US" sz="3200" dirty="0">
                <a:solidFill>
                  <a:schemeClr val="tx1">
                    <a:lumMod val="95000"/>
                  </a:schemeClr>
                </a:solidFill>
              </a:rPr>
              <a:t> </a:t>
            </a:r>
            <a:r>
              <a:rPr lang="en-US" sz="3200" dirty="0" err="1">
                <a:solidFill>
                  <a:schemeClr val="tx1">
                    <a:lumMod val="95000"/>
                  </a:schemeClr>
                </a:solidFill>
              </a:rPr>
              <a:t>kuantike</a:t>
            </a:r>
            <a:r>
              <a:rPr lang="en-US" sz="3200" dirty="0">
                <a:solidFill>
                  <a:schemeClr val="tx1">
                    <a:lumMod val="95000"/>
                  </a:schemeClr>
                </a:solidFill>
              </a:rPr>
              <a:t>. </a:t>
            </a:r>
            <a:br>
              <a:rPr lang="en-US" sz="3200" dirty="0">
                <a:solidFill>
                  <a:schemeClr val="tx1">
                    <a:lumMod val="95000"/>
                  </a:schemeClr>
                </a:solidFill>
              </a:rPr>
            </a:br>
            <a:br>
              <a:rPr lang="en-US" sz="3200" dirty="0">
                <a:solidFill>
                  <a:schemeClr val="tx1">
                    <a:lumMod val="95000"/>
                  </a:schemeClr>
                </a:solidFill>
              </a:rPr>
            </a:br>
            <a:r>
              <a:rPr lang="en-US" sz="3200" dirty="0">
                <a:solidFill>
                  <a:schemeClr val="tx1">
                    <a:lumMod val="95000"/>
                  </a:schemeClr>
                </a:solidFill>
              </a:rPr>
              <a:t>Albert Einstein </a:t>
            </a:r>
            <a:r>
              <a:rPr lang="en-US" sz="3200" dirty="0" err="1">
                <a:solidFill>
                  <a:schemeClr val="tx1">
                    <a:lumMod val="95000"/>
                  </a:schemeClr>
                </a:solidFill>
              </a:rPr>
              <a:t>dhe</a:t>
            </a:r>
            <a:r>
              <a:rPr lang="en-US" sz="3200" dirty="0">
                <a:solidFill>
                  <a:schemeClr val="tx1">
                    <a:lumMod val="95000"/>
                  </a:schemeClr>
                </a:solidFill>
              </a:rPr>
              <a:t> Robert J. Oppenheimer </a:t>
            </a:r>
            <a:r>
              <a:rPr lang="en-US" sz="3200" dirty="0" err="1">
                <a:solidFill>
                  <a:schemeClr val="tx1">
                    <a:lumMod val="95000"/>
                  </a:schemeClr>
                </a:solidFill>
              </a:rPr>
              <a:t>ishin</a:t>
            </a:r>
            <a:r>
              <a:rPr lang="en-US" sz="3200" dirty="0">
                <a:solidFill>
                  <a:schemeClr val="tx1">
                    <a:lumMod val="95000"/>
                  </a:schemeClr>
                </a:solidFill>
              </a:rPr>
              <a:t> </a:t>
            </a:r>
            <a:r>
              <a:rPr lang="en-US" sz="3200" dirty="0" err="1">
                <a:solidFill>
                  <a:schemeClr val="tx1">
                    <a:lumMod val="95000"/>
                  </a:schemeClr>
                </a:solidFill>
              </a:rPr>
              <a:t>fizikantë</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shekullit</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20-të </a:t>
            </a:r>
            <a:r>
              <a:rPr lang="en-US" sz="3200" dirty="0" err="1">
                <a:solidFill>
                  <a:schemeClr val="tx1">
                    <a:lumMod val="95000"/>
                  </a:schemeClr>
                </a:solidFill>
              </a:rPr>
              <a:t>që</a:t>
            </a:r>
            <a:r>
              <a:rPr lang="en-US" sz="3200" dirty="0">
                <a:solidFill>
                  <a:schemeClr val="tx1">
                    <a:lumMod val="95000"/>
                  </a:schemeClr>
                </a:solidFill>
              </a:rPr>
              <a:t> </a:t>
            </a:r>
            <a:r>
              <a:rPr lang="en-US" sz="3200" dirty="0" err="1">
                <a:solidFill>
                  <a:schemeClr val="tx1">
                    <a:lumMod val="95000"/>
                  </a:schemeClr>
                </a:solidFill>
              </a:rPr>
              <a:t>dhanë</a:t>
            </a:r>
            <a:r>
              <a:rPr lang="en-US" sz="3200" dirty="0">
                <a:solidFill>
                  <a:schemeClr val="tx1">
                    <a:lumMod val="95000"/>
                  </a:schemeClr>
                </a:solidFill>
              </a:rPr>
              <a:t> </a:t>
            </a:r>
            <a:r>
              <a:rPr lang="en-US" sz="3200" dirty="0" err="1">
                <a:solidFill>
                  <a:schemeClr val="tx1">
                    <a:lumMod val="95000"/>
                  </a:schemeClr>
                </a:solidFill>
              </a:rPr>
              <a:t>kontribut</a:t>
            </a:r>
            <a:r>
              <a:rPr lang="en-US" sz="3200" dirty="0">
                <a:solidFill>
                  <a:schemeClr val="tx1">
                    <a:lumMod val="95000"/>
                  </a:schemeClr>
                </a:solidFill>
              </a:rPr>
              <a:t> </a:t>
            </a:r>
            <a:r>
              <a:rPr lang="en-US" sz="3200" dirty="0" err="1">
                <a:solidFill>
                  <a:schemeClr val="tx1">
                    <a:lumMod val="95000"/>
                  </a:schemeClr>
                </a:solidFill>
              </a:rPr>
              <a:t>novator</a:t>
            </a:r>
            <a:r>
              <a:rPr lang="en-US" sz="3200" dirty="0">
                <a:solidFill>
                  <a:schemeClr val="tx1">
                    <a:lumMod val="95000"/>
                  </a:schemeClr>
                </a:solidFill>
              </a:rPr>
              <a:t> </a:t>
            </a:r>
            <a:r>
              <a:rPr lang="en-US" sz="3200" dirty="0" err="1">
                <a:solidFill>
                  <a:schemeClr val="tx1">
                    <a:lumMod val="95000"/>
                  </a:schemeClr>
                </a:solidFill>
              </a:rPr>
              <a:t>në</a:t>
            </a:r>
            <a:r>
              <a:rPr lang="en-US" sz="3200" dirty="0">
                <a:solidFill>
                  <a:schemeClr val="tx1">
                    <a:lumMod val="95000"/>
                  </a:schemeClr>
                </a:solidFill>
              </a:rPr>
              <a:t> </a:t>
            </a:r>
            <a:r>
              <a:rPr lang="en-US" sz="3200" dirty="0" err="1">
                <a:solidFill>
                  <a:schemeClr val="tx1">
                    <a:lumMod val="95000"/>
                  </a:schemeClr>
                </a:solidFill>
              </a:rPr>
              <a:t>fizikë</a:t>
            </a:r>
            <a:r>
              <a:rPr lang="en-US" sz="3200" dirty="0">
                <a:solidFill>
                  <a:schemeClr val="tx1">
                    <a:lumMod val="95000"/>
                  </a:schemeClr>
                </a:solidFill>
              </a:rPr>
              <a:t>. Albert Einstein </a:t>
            </a:r>
            <a:r>
              <a:rPr lang="en-US" sz="3200" dirty="0" err="1">
                <a:solidFill>
                  <a:schemeClr val="tx1">
                    <a:lumMod val="95000"/>
                  </a:schemeClr>
                </a:solidFill>
              </a:rPr>
              <a:t>luan</a:t>
            </a:r>
            <a:r>
              <a:rPr lang="en-US" sz="3200" dirty="0">
                <a:solidFill>
                  <a:schemeClr val="tx1">
                    <a:lumMod val="95000"/>
                  </a:schemeClr>
                </a:solidFill>
              </a:rPr>
              <a:t> </a:t>
            </a:r>
            <a:r>
              <a:rPr lang="en-US" sz="3200" dirty="0" err="1">
                <a:solidFill>
                  <a:schemeClr val="tx1">
                    <a:lumMod val="95000"/>
                  </a:schemeClr>
                </a:solidFill>
              </a:rPr>
              <a:t>një</a:t>
            </a:r>
            <a:r>
              <a:rPr lang="en-US" sz="3200" dirty="0">
                <a:solidFill>
                  <a:schemeClr val="tx1">
                    <a:lumMod val="95000"/>
                  </a:schemeClr>
                </a:solidFill>
              </a:rPr>
              <a:t> </a:t>
            </a:r>
            <a:r>
              <a:rPr lang="en-US" sz="3200" dirty="0" err="1">
                <a:solidFill>
                  <a:schemeClr val="tx1">
                    <a:lumMod val="95000"/>
                  </a:schemeClr>
                </a:solidFill>
              </a:rPr>
              <a:t>rol</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rëndësishëm</a:t>
            </a:r>
            <a:r>
              <a:rPr lang="en-US" sz="3200" dirty="0">
                <a:solidFill>
                  <a:schemeClr val="tx1">
                    <a:lumMod val="95000"/>
                  </a:schemeClr>
                </a:solidFill>
              </a:rPr>
              <a:t> </a:t>
            </a:r>
            <a:r>
              <a:rPr lang="en-US" sz="3200" dirty="0" err="1">
                <a:solidFill>
                  <a:schemeClr val="tx1">
                    <a:lumMod val="95000"/>
                  </a:schemeClr>
                </a:solidFill>
              </a:rPr>
              <a:t>në</a:t>
            </a:r>
            <a:r>
              <a:rPr lang="en-US" sz="3200" dirty="0">
                <a:solidFill>
                  <a:schemeClr val="tx1">
                    <a:lumMod val="95000"/>
                  </a:schemeClr>
                </a:solidFill>
              </a:rPr>
              <a:t> </a:t>
            </a:r>
            <a:r>
              <a:rPr lang="en-US" sz="3200" dirty="0" err="1">
                <a:solidFill>
                  <a:schemeClr val="tx1">
                    <a:lumMod val="95000"/>
                  </a:schemeClr>
                </a:solidFill>
              </a:rPr>
              <a:t>filmin</a:t>
            </a:r>
            <a:r>
              <a:rPr lang="en-US" sz="3200" dirty="0">
                <a:solidFill>
                  <a:schemeClr val="tx1">
                    <a:lumMod val="95000"/>
                  </a:schemeClr>
                </a:solidFill>
              </a:rPr>
              <a:t> e Christopher Nolan, “Oppenheimer”. </a:t>
            </a:r>
            <a:r>
              <a:rPr lang="en-US" sz="3200" dirty="0" err="1">
                <a:solidFill>
                  <a:schemeClr val="tx1">
                    <a:lumMod val="95000"/>
                  </a:schemeClr>
                </a:solidFill>
              </a:rPr>
              <a:t>Në</a:t>
            </a:r>
            <a:r>
              <a:rPr lang="en-US" sz="3200" dirty="0">
                <a:solidFill>
                  <a:schemeClr val="tx1">
                    <a:lumMod val="95000"/>
                  </a:schemeClr>
                </a:solidFill>
              </a:rPr>
              <a:t> </a:t>
            </a:r>
            <a:r>
              <a:rPr lang="en-US" sz="3200" dirty="0" err="1">
                <a:solidFill>
                  <a:schemeClr val="tx1">
                    <a:lumMod val="95000"/>
                  </a:schemeClr>
                </a:solidFill>
              </a:rPr>
              <a:t>realitet</a:t>
            </a:r>
            <a:r>
              <a:rPr lang="en-US" sz="3200" dirty="0">
                <a:solidFill>
                  <a:schemeClr val="tx1">
                    <a:lumMod val="95000"/>
                  </a:schemeClr>
                </a:solidFill>
              </a:rPr>
              <a:t>, </a:t>
            </a:r>
            <a:r>
              <a:rPr lang="en-US" sz="3200" dirty="0" err="1">
                <a:solidFill>
                  <a:schemeClr val="tx1">
                    <a:lumMod val="95000"/>
                  </a:schemeClr>
                </a:solidFill>
              </a:rPr>
              <a:t>Ajnshtajni</a:t>
            </a:r>
            <a:r>
              <a:rPr lang="en-US" sz="3200" dirty="0">
                <a:solidFill>
                  <a:schemeClr val="tx1">
                    <a:lumMod val="95000"/>
                  </a:schemeClr>
                </a:solidFill>
              </a:rPr>
              <a:t> </a:t>
            </a:r>
            <a:r>
              <a:rPr lang="en-US" sz="3200" dirty="0" err="1">
                <a:solidFill>
                  <a:schemeClr val="tx1">
                    <a:lumMod val="95000"/>
                  </a:schemeClr>
                </a:solidFill>
              </a:rPr>
              <a:t>dhe</a:t>
            </a:r>
            <a:r>
              <a:rPr lang="en-US" sz="3200" dirty="0">
                <a:solidFill>
                  <a:schemeClr val="tx1">
                    <a:lumMod val="95000"/>
                  </a:schemeClr>
                </a:solidFill>
              </a:rPr>
              <a:t> J. Robert Oppenheimer </a:t>
            </a:r>
            <a:r>
              <a:rPr lang="en-US" sz="3200" dirty="0" err="1">
                <a:solidFill>
                  <a:schemeClr val="tx1">
                    <a:lumMod val="95000"/>
                  </a:schemeClr>
                </a:solidFill>
              </a:rPr>
              <a:t>njiheshin</a:t>
            </a:r>
            <a:r>
              <a:rPr lang="en-US" sz="3200" dirty="0">
                <a:solidFill>
                  <a:schemeClr val="tx1">
                    <a:lumMod val="95000"/>
                  </a:schemeClr>
                </a:solidFill>
              </a:rPr>
              <a:t>, </a:t>
            </a:r>
            <a:r>
              <a:rPr lang="en-US" sz="3200" dirty="0" err="1">
                <a:solidFill>
                  <a:schemeClr val="tx1">
                    <a:lumMod val="95000"/>
                  </a:schemeClr>
                </a:solidFill>
              </a:rPr>
              <a:t>por</a:t>
            </a:r>
            <a:r>
              <a:rPr lang="en-US" sz="3200" dirty="0">
                <a:solidFill>
                  <a:schemeClr val="tx1">
                    <a:lumMod val="95000"/>
                  </a:schemeClr>
                </a:solidFill>
              </a:rPr>
              <a:t> </a:t>
            </a:r>
            <a:r>
              <a:rPr lang="en-US" sz="3200" dirty="0" err="1">
                <a:solidFill>
                  <a:schemeClr val="tx1">
                    <a:lumMod val="95000"/>
                  </a:schemeClr>
                </a:solidFill>
              </a:rPr>
              <a:t>nuk</a:t>
            </a:r>
            <a:r>
              <a:rPr lang="en-US" sz="3200" dirty="0">
                <a:solidFill>
                  <a:schemeClr val="tx1">
                    <a:lumMod val="95000"/>
                  </a:schemeClr>
                </a:solidFill>
              </a:rPr>
              <a:t> u </a:t>
            </a:r>
            <a:r>
              <a:rPr lang="en-US" sz="3200" dirty="0" err="1">
                <a:solidFill>
                  <a:schemeClr val="tx1">
                    <a:lumMod val="95000"/>
                  </a:schemeClr>
                </a:solidFill>
              </a:rPr>
              <a:t>bënë</a:t>
            </a:r>
            <a:r>
              <a:rPr lang="en-US" sz="3200" dirty="0">
                <a:solidFill>
                  <a:schemeClr val="tx1">
                    <a:lumMod val="95000"/>
                  </a:schemeClr>
                </a:solidFill>
              </a:rPr>
              <a:t> </a:t>
            </a:r>
            <a:r>
              <a:rPr lang="en-US" sz="3200" dirty="0" err="1">
                <a:solidFill>
                  <a:schemeClr val="tx1">
                    <a:lumMod val="95000"/>
                  </a:schemeClr>
                </a:solidFill>
              </a:rPr>
              <a:t>miq</a:t>
            </a:r>
            <a:r>
              <a:rPr lang="en-US" sz="3200" dirty="0">
                <a:solidFill>
                  <a:schemeClr val="tx1">
                    <a:lumMod val="95000"/>
                  </a:schemeClr>
                </a:solidFill>
              </a:rPr>
              <a:t> </a:t>
            </a:r>
            <a:r>
              <a:rPr lang="en-US" sz="3200" dirty="0" err="1">
                <a:solidFill>
                  <a:schemeClr val="tx1">
                    <a:lumMod val="95000"/>
                  </a:schemeClr>
                </a:solidFill>
              </a:rPr>
              <a:t>deri</a:t>
            </a:r>
            <a:r>
              <a:rPr lang="en-US" sz="3200" dirty="0">
                <a:solidFill>
                  <a:schemeClr val="tx1">
                    <a:lumMod val="95000"/>
                  </a:schemeClr>
                </a:solidFill>
              </a:rPr>
              <a:t> </a:t>
            </a:r>
            <a:r>
              <a:rPr lang="en-US" sz="3200" dirty="0" err="1">
                <a:solidFill>
                  <a:schemeClr val="tx1">
                    <a:lumMod val="95000"/>
                  </a:schemeClr>
                </a:solidFill>
              </a:rPr>
              <a:t>shumë</a:t>
            </a:r>
            <a:r>
              <a:rPr lang="en-US" sz="3200" dirty="0">
                <a:solidFill>
                  <a:schemeClr val="tx1">
                    <a:lumMod val="95000"/>
                  </a:schemeClr>
                </a:solidFill>
              </a:rPr>
              <a:t> </a:t>
            </a:r>
            <a:r>
              <a:rPr lang="en-US" sz="3200" dirty="0" err="1">
                <a:solidFill>
                  <a:schemeClr val="tx1">
                    <a:lumMod val="95000"/>
                  </a:schemeClr>
                </a:solidFill>
              </a:rPr>
              <a:t>më</a:t>
            </a:r>
            <a:r>
              <a:rPr lang="en-US" sz="3200" dirty="0">
                <a:solidFill>
                  <a:schemeClr val="tx1">
                    <a:lumMod val="95000"/>
                  </a:schemeClr>
                </a:solidFill>
              </a:rPr>
              <a:t> </a:t>
            </a:r>
            <a:r>
              <a:rPr lang="en-US" sz="3200" dirty="0" err="1">
                <a:solidFill>
                  <a:schemeClr val="tx1">
                    <a:lumMod val="95000"/>
                  </a:schemeClr>
                </a:solidFill>
              </a:rPr>
              <a:t>vonë</a:t>
            </a:r>
            <a:r>
              <a:rPr lang="en-US" sz="3200" dirty="0">
                <a:solidFill>
                  <a:schemeClr val="tx1">
                    <a:lumMod val="95000"/>
                  </a:schemeClr>
                </a:solidFill>
              </a:rPr>
              <a:t>. </a:t>
            </a:r>
            <a:r>
              <a:rPr lang="en-US" sz="3200" dirty="0" err="1">
                <a:solidFill>
                  <a:schemeClr val="tx1">
                    <a:lumMod val="95000"/>
                  </a:schemeClr>
                </a:solidFill>
              </a:rPr>
              <a:t>Ajnshtajni</a:t>
            </a:r>
            <a:r>
              <a:rPr lang="en-US" sz="3200" dirty="0">
                <a:solidFill>
                  <a:schemeClr val="tx1">
                    <a:lumMod val="95000"/>
                  </a:schemeClr>
                </a:solidFill>
              </a:rPr>
              <a:t> </a:t>
            </a:r>
            <a:r>
              <a:rPr lang="en-US" sz="3200" dirty="0" err="1">
                <a:solidFill>
                  <a:schemeClr val="tx1">
                    <a:lumMod val="95000"/>
                  </a:schemeClr>
                </a:solidFill>
              </a:rPr>
              <a:t>i</a:t>
            </a:r>
            <a:r>
              <a:rPr lang="en-US" sz="3200" dirty="0">
                <a:solidFill>
                  <a:schemeClr val="tx1">
                    <a:lumMod val="95000"/>
                  </a:schemeClr>
                </a:solidFill>
              </a:rPr>
              <a:t> </a:t>
            </a:r>
            <a:r>
              <a:rPr lang="en-US" sz="3200" dirty="0" err="1">
                <a:solidFill>
                  <a:schemeClr val="tx1">
                    <a:lumMod val="95000"/>
                  </a:schemeClr>
                </a:solidFill>
              </a:rPr>
              <a:t>vërtetë</a:t>
            </a:r>
            <a:r>
              <a:rPr lang="en-US" sz="3200" dirty="0">
                <a:solidFill>
                  <a:schemeClr val="tx1">
                    <a:lumMod val="95000"/>
                  </a:schemeClr>
                </a:solidFill>
              </a:rPr>
              <a:t> </a:t>
            </a:r>
            <a:r>
              <a:rPr lang="en-US" sz="3200" dirty="0" err="1">
                <a:solidFill>
                  <a:schemeClr val="tx1">
                    <a:lumMod val="95000"/>
                  </a:schemeClr>
                </a:solidFill>
              </a:rPr>
              <a:t>nuk</a:t>
            </a:r>
            <a:r>
              <a:rPr lang="en-US" sz="3200" dirty="0">
                <a:solidFill>
                  <a:schemeClr val="tx1">
                    <a:lumMod val="95000"/>
                  </a:schemeClr>
                </a:solidFill>
              </a:rPr>
              <a:t> do ta </a:t>
            </a:r>
            <a:r>
              <a:rPr lang="en-US" sz="3200" dirty="0" err="1">
                <a:solidFill>
                  <a:schemeClr val="tx1">
                    <a:lumMod val="95000"/>
                  </a:schemeClr>
                </a:solidFill>
              </a:rPr>
              <a:t>kishte</a:t>
            </a:r>
            <a:r>
              <a:rPr lang="en-US" sz="3200" dirty="0">
                <a:solidFill>
                  <a:schemeClr val="tx1">
                    <a:lumMod val="95000"/>
                  </a:schemeClr>
                </a:solidFill>
              </a:rPr>
              <a:t> </a:t>
            </a:r>
            <a:r>
              <a:rPr lang="en-US" sz="3200" dirty="0" err="1">
                <a:solidFill>
                  <a:schemeClr val="tx1">
                    <a:lumMod val="95000"/>
                  </a:schemeClr>
                </a:solidFill>
              </a:rPr>
              <a:t>ndihmuar</a:t>
            </a:r>
            <a:r>
              <a:rPr lang="en-US" sz="3200" dirty="0">
                <a:solidFill>
                  <a:schemeClr val="tx1">
                    <a:lumMod val="95000"/>
                  </a:schemeClr>
                </a:solidFill>
              </a:rPr>
              <a:t> Oppenheimer me </a:t>
            </a:r>
            <a:r>
              <a:rPr lang="en-US" sz="3200" dirty="0" err="1">
                <a:solidFill>
                  <a:schemeClr val="tx1">
                    <a:lumMod val="95000"/>
                  </a:schemeClr>
                </a:solidFill>
              </a:rPr>
              <a:t>llogaritjet</a:t>
            </a:r>
            <a:r>
              <a:rPr lang="en-US" sz="3200" dirty="0">
                <a:solidFill>
                  <a:schemeClr val="tx1">
                    <a:lumMod val="95000"/>
                  </a:schemeClr>
                </a:solidFill>
              </a:rPr>
              <a:t> top-</a:t>
            </a:r>
            <a:r>
              <a:rPr lang="en-US" sz="3200" dirty="0" err="1">
                <a:solidFill>
                  <a:schemeClr val="tx1">
                    <a:lumMod val="95000"/>
                  </a:schemeClr>
                </a:solidFill>
              </a:rPr>
              <a:t>sekrete</a:t>
            </a:r>
            <a:r>
              <a:rPr lang="en-US" sz="3200" dirty="0">
                <a:solidFill>
                  <a:schemeClr val="tx1">
                    <a:lumMod val="95000"/>
                  </a:schemeClr>
                </a:solidFill>
              </a:rPr>
              <a:t> </a:t>
            </a:r>
            <a:r>
              <a:rPr lang="en-US" sz="3200" dirty="0" err="1">
                <a:solidFill>
                  <a:schemeClr val="tx1">
                    <a:lumMod val="95000"/>
                  </a:schemeClr>
                </a:solidFill>
              </a:rPr>
              <a:t>mbi</a:t>
            </a:r>
            <a:r>
              <a:rPr lang="en-US" sz="3200" dirty="0">
                <a:solidFill>
                  <a:schemeClr val="tx1">
                    <a:lumMod val="95000"/>
                  </a:schemeClr>
                </a:solidFill>
              </a:rPr>
              <a:t> </a:t>
            </a:r>
            <a:r>
              <a:rPr lang="en-US" sz="3200" dirty="0" err="1">
                <a:solidFill>
                  <a:schemeClr val="tx1">
                    <a:lumMod val="95000"/>
                  </a:schemeClr>
                </a:solidFill>
              </a:rPr>
              <a:t>bombën</a:t>
            </a:r>
            <a:r>
              <a:rPr lang="en-US" sz="3200" dirty="0">
                <a:solidFill>
                  <a:schemeClr val="tx1">
                    <a:lumMod val="95000"/>
                  </a:schemeClr>
                </a:solidFill>
              </a:rPr>
              <a:t> </a:t>
            </a:r>
            <a:r>
              <a:rPr lang="en-US" sz="3200" dirty="0" err="1">
                <a:solidFill>
                  <a:schemeClr val="tx1">
                    <a:lumMod val="95000"/>
                  </a:schemeClr>
                </a:solidFill>
              </a:rPr>
              <a:t>atomike</a:t>
            </a:r>
            <a:r>
              <a:rPr lang="en-US" sz="3200" dirty="0">
                <a:solidFill>
                  <a:schemeClr val="tx1">
                    <a:lumMod val="95000"/>
                  </a:schemeClr>
                </a:solidFill>
              </a:rPr>
              <a:t>. </a:t>
            </a:r>
            <a:r>
              <a:rPr lang="en-US" sz="3200" dirty="0" err="1">
                <a:solidFill>
                  <a:schemeClr val="tx1">
                    <a:lumMod val="95000"/>
                  </a:schemeClr>
                </a:solidFill>
              </a:rPr>
              <a:t>Ajnshtajni</a:t>
            </a:r>
            <a:r>
              <a:rPr lang="en-US" sz="3200" dirty="0">
                <a:solidFill>
                  <a:schemeClr val="tx1">
                    <a:lumMod val="95000"/>
                  </a:schemeClr>
                </a:solidFill>
              </a:rPr>
              <a:t> e </a:t>
            </a:r>
            <a:r>
              <a:rPr lang="en-US" sz="3200" dirty="0" err="1">
                <a:solidFill>
                  <a:schemeClr val="tx1">
                    <a:lumMod val="95000"/>
                  </a:schemeClr>
                </a:solidFill>
              </a:rPr>
              <a:t>përshkroi</a:t>
            </a:r>
            <a:r>
              <a:rPr lang="en-US" sz="3200" dirty="0">
                <a:solidFill>
                  <a:schemeClr val="tx1">
                    <a:lumMod val="95000"/>
                  </a:schemeClr>
                </a:solidFill>
              </a:rPr>
              <a:t> Oppenheimer </a:t>
            </a:r>
            <a:r>
              <a:rPr lang="en-US" sz="3200" dirty="0" err="1">
                <a:solidFill>
                  <a:schemeClr val="tx1">
                    <a:lumMod val="95000"/>
                  </a:schemeClr>
                </a:solidFill>
              </a:rPr>
              <a:t>si</a:t>
            </a:r>
            <a:r>
              <a:rPr lang="en-US" sz="3200" dirty="0">
                <a:solidFill>
                  <a:schemeClr val="tx1">
                    <a:lumMod val="95000"/>
                  </a:schemeClr>
                </a:solidFill>
              </a:rPr>
              <a:t> “</a:t>
            </a:r>
            <a:r>
              <a:rPr lang="en-US" sz="3200" dirty="0" err="1">
                <a:solidFill>
                  <a:schemeClr val="tx1">
                    <a:lumMod val="95000"/>
                  </a:schemeClr>
                </a:solidFill>
              </a:rPr>
              <a:t>një</a:t>
            </a:r>
            <a:r>
              <a:rPr lang="en-US" sz="3200" dirty="0">
                <a:solidFill>
                  <a:schemeClr val="tx1">
                    <a:lumMod val="95000"/>
                  </a:schemeClr>
                </a:solidFill>
              </a:rPr>
              <a:t> </a:t>
            </a:r>
            <a:r>
              <a:rPr lang="en-US" sz="3200" dirty="0" err="1">
                <a:solidFill>
                  <a:schemeClr val="tx1">
                    <a:lumMod val="95000"/>
                  </a:schemeClr>
                </a:solidFill>
              </a:rPr>
              <a:t>njeri</a:t>
            </a:r>
            <a:r>
              <a:rPr lang="en-US" sz="3200" dirty="0">
                <a:solidFill>
                  <a:schemeClr val="tx1">
                    <a:lumMod val="95000"/>
                  </a:schemeClr>
                </a:solidFill>
              </a:rPr>
              <a:t> </a:t>
            </a:r>
            <a:r>
              <a:rPr lang="en-US" sz="3200" dirty="0" err="1">
                <a:solidFill>
                  <a:schemeClr val="tx1">
                    <a:lumMod val="95000"/>
                  </a:schemeClr>
                </a:solidFill>
              </a:rPr>
              <a:t>jashtëzakonisht</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aftë</a:t>
            </a:r>
            <a:r>
              <a:rPr lang="en-US" sz="3200" dirty="0">
                <a:solidFill>
                  <a:schemeClr val="tx1">
                    <a:lumMod val="95000"/>
                  </a:schemeClr>
                </a:solidFill>
              </a:rPr>
              <a:t> me </a:t>
            </a:r>
            <a:r>
              <a:rPr lang="en-US" sz="3200" dirty="0" err="1">
                <a:solidFill>
                  <a:schemeClr val="tx1">
                    <a:lumMod val="95000"/>
                  </a:schemeClr>
                </a:solidFill>
              </a:rPr>
              <a:t>një</a:t>
            </a:r>
            <a:r>
              <a:rPr lang="en-US" sz="3200" dirty="0">
                <a:solidFill>
                  <a:schemeClr val="tx1">
                    <a:lumMod val="95000"/>
                  </a:schemeClr>
                </a:solidFill>
              </a:rPr>
              <a:t> </a:t>
            </a:r>
            <a:r>
              <a:rPr lang="en-US" sz="3200" dirty="0" err="1">
                <a:solidFill>
                  <a:schemeClr val="tx1">
                    <a:lumMod val="95000"/>
                  </a:schemeClr>
                </a:solidFill>
              </a:rPr>
              <a:t>arsimim</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larmishëm</a:t>
            </a:r>
            <a:r>
              <a:rPr lang="en-US" sz="3200" dirty="0">
                <a:solidFill>
                  <a:schemeClr val="tx1">
                    <a:lumMod val="95000"/>
                  </a:schemeClr>
                </a:solidFill>
              </a:rPr>
              <a:t>”. Nga fundi </a:t>
            </a:r>
            <a:r>
              <a:rPr lang="en-US" sz="3200" dirty="0" err="1">
                <a:solidFill>
                  <a:schemeClr val="tx1">
                    <a:lumMod val="95000"/>
                  </a:schemeClr>
                </a:solidFill>
              </a:rPr>
              <a:t>i</a:t>
            </a:r>
            <a:r>
              <a:rPr lang="en-US" sz="3200" dirty="0">
                <a:solidFill>
                  <a:schemeClr val="tx1">
                    <a:lumMod val="95000"/>
                  </a:schemeClr>
                </a:solidFill>
              </a:rPr>
              <a:t> </a:t>
            </a:r>
            <a:r>
              <a:rPr lang="en-US" sz="3200" dirty="0" err="1">
                <a:solidFill>
                  <a:schemeClr val="tx1">
                    <a:lumMod val="95000"/>
                  </a:schemeClr>
                </a:solidFill>
              </a:rPr>
              <a:t>jetës</a:t>
            </a:r>
            <a:r>
              <a:rPr lang="en-US" sz="3200" dirty="0">
                <a:solidFill>
                  <a:schemeClr val="tx1">
                    <a:lumMod val="95000"/>
                  </a:schemeClr>
                </a:solidFill>
              </a:rPr>
              <a:t> </a:t>
            </a:r>
            <a:r>
              <a:rPr lang="en-US" sz="3200" dirty="0" err="1">
                <a:solidFill>
                  <a:schemeClr val="tx1">
                    <a:lumMod val="95000"/>
                  </a:schemeClr>
                </a:solidFill>
              </a:rPr>
              <a:t>së</a:t>
            </a:r>
            <a:r>
              <a:rPr lang="en-US" sz="3200" dirty="0">
                <a:solidFill>
                  <a:schemeClr val="tx1">
                    <a:lumMod val="95000"/>
                  </a:schemeClr>
                </a:solidFill>
              </a:rPr>
              <a:t> </a:t>
            </a:r>
            <a:r>
              <a:rPr lang="en-US" sz="3200" dirty="0" err="1">
                <a:solidFill>
                  <a:schemeClr val="tx1">
                    <a:lumMod val="95000"/>
                  </a:schemeClr>
                </a:solidFill>
              </a:rPr>
              <a:t>tij</a:t>
            </a:r>
            <a:r>
              <a:rPr lang="en-US" sz="3200" dirty="0">
                <a:solidFill>
                  <a:schemeClr val="tx1">
                    <a:lumMod val="95000"/>
                  </a:schemeClr>
                </a:solidFill>
              </a:rPr>
              <a:t>, Oppenheimer </a:t>
            </a:r>
            <a:r>
              <a:rPr lang="en-US" sz="3200" dirty="0" err="1">
                <a:solidFill>
                  <a:schemeClr val="tx1">
                    <a:lumMod val="95000"/>
                  </a:schemeClr>
                </a:solidFill>
              </a:rPr>
              <a:t>iu</a:t>
            </a:r>
            <a:r>
              <a:rPr lang="en-US" sz="3200" dirty="0">
                <a:solidFill>
                  <a:schemeClr val="tx1">
                    <a:lumMod val="95000"/>
                  </a:schemeClr>
                </a:solidFill>
              </a:rPr>
              <a:t> </a:t>
            </a:r>
            <a:r>
              <a:rPr lang="en-US" sz="3200" dirty="0" err="1">
                <a:solidFill>
                  <a:schemeClr val="tx1">
                    <a:lumMod val="95000"/>
                  </a:schemeClr>
                </a:solidFill>
              </a:rPr>
              <a:t>përgjigj</a:t>
            </a:r>
            <a:r>
              <a:rPr lang="en-US" sz="3200" dirty="0">
                <a:solidFill>
                  <a:schemeClr val="tx1">
                    <a:lumMod val="95000"/>
                  </a:schemeClr>
                </a:solidFill>
              </a:rPr>
              <a:t> </a:t>
            </a:r>
            <a:r>
              <a:rPr lang="en-US" sz="3200" dirty="0" err="1">
                <a:solidFill>
                  <a:schemeClr val="tx1">
                    <a:lumMod val="95000"/>
                  </a:schemeClr>
                </a:solidFill>
              </a:rPr>
              <a:t>pyetjes</a:t>
            </a:r>
            <a:r>
              <a:rPr lang="en-US" sz="3200" dirty="0">
                <a:solidFill>
                  <a:schemeClr val="tx1">
                    <a:lumMod val="95000"/>
                  </a:schemeClr>
                </a:solidFill>
              </a:rPr>
              <a:t> </a:t>
            </a:r>
            <a:r>
              <a:rPr lang="en-US" sz="3200" dirty="0" err="1">
                <a:solidFill>
                  <a:schemeClr val="tx1">
                    <a:lumMod val="95000"/>
                  </a:schemeClr>
                </a:solidFill>
              </a:rPr>
              <a:t>nëse</a:t>
            </a:r>
            <a:r>
              <a:rPr lang="en-US" sz="3200" dirty="0">
                <a:solidFill>
                  <a:schemeClr val="tx1">
                    <a:lumMod val="95000"/>
                  </a:schemeClr>
                </a:solidFill>
              </a:rPr>
              <a:t> </a:t>
            </a:r>
            <a:r>
              <a:rPr lang="en-US" sz="3200" dirty="0" err="1">
                <a:solidFill>
                  <a:schemeClr val="tx1">
                    <a:lumMod val="95000"/>
                  </a:schemeClr>
                </a:solidFill>
              </a:rPr>
              <a:t>ndjente</a:t>
            </a:r>
            <a:r>
              <a:rPr lang="en-US" sz="3200" dirty="0">
                <a:solidFill>
                  <a:schemeClr val="tx1">
                    <a:lumMod val="95000"/>
                  </a:schemeClr>
                </a:solidFill>
              </a:rPr>
              <a:t> </a:t>
            </a:r>
            <a:r>
              <a:rPr lang="en-US" sz="3200" dirty="0" err="1">
                <a:solidFill>
                  <a:schemeClr val="tx1">
                    <a:lumMod val="95000"/>
                  </a:schemeClr>
                </a:solidFill>
              </a:rPr>
              <a:t>ndonjë</a:t>
            </a:r>
            <a:r>
              <a:rPr lang="en-US" sz="3200" dirty="0">
                <a:solidFill>
                  <a:schemeClr val="tx1">
                    <a:lumMod val="95000"/>
                  </a:schemeClr>
                </a:solidFill>
              </a:rPr>
              <a:t> </a:t>
            </a:r>
            <a:r>
              <a:rPr lang="en-US" sz="3200" dirty="0" err="1">
                <a:solidFill>
                  <a:schemeClr val="tx1">
                    <a:lumMod val="95000"/>
                  </a:schemeClr>
                </a:solidFill>
              </a:rPr>
              <a:t>keqardhje</a:t>
            </a:r>
            <a:r>
              <a:rPr lang="en-US" sz="3200" dirty="0">
                <a:solidFill>
                  <a:schemeClr val="tx1">
                    <a:lumMod val="95000"/>
                  </a:schemeClr>
                </a:solidFill>
              </a:rPr>
              <a:t> apo </a:t>
            </a:r>
            <a:r>
              <a:rPr lang="en-US" sz="3200" dirty="0" err="1">
                <a:solidFill>
                  <a:schemeClr val="tx1">
                    <a:lumMod val="95000"/>
                  </a:schemeClr>
                </a:solidFill>
              </a:rPr>
              <a:t>nostalgji</a:t>
            </a:r>
            <a:r>
              <a:rPr lang="en-US" sz="3200" dirty="0">
                <a:solidFill>
                  <a:schemeClr val="tx1">
                    <a:lumMod val="95000"/>
                  </a:schemeClr>
                </a:solidFill>
              </a:rPr>
              <a:t>: “</a:t>
            </a:r>
            <a:r>
              <a:rPr lang="en-US" sz="3200" dirty="0" err="1">
                <a:solidFill>
                  <a:schemeClr val="tx1">
                    <a:lumMod val="95000"/>
                  </a:schemeClr>
                </a:solidFill>
              </a:rPr>
              <a:t>Sigurisht</a:t>
            </a:r>
            <a:r>
              <a:rPr lang="en-US" sz="3200" dirty="0">
                <a:solidFill>
                  <a:schemeClr val="tx1">
                    <a:lumMod val="95000"/>
                  </a:schemeClr>
                </a:solidFill>
              </a:rPr>
              <a:t> </a:t>
            </a:r>
            <a:r>
              <a:rPr lang="en-US" sz="3200" dirty="0" err="1">
                <a:solidFill>
                  <a:schemeClr val="tx1">
                    <a:lumMod val="95000"/>
                  </a:schemeClr>
                </a:solidFill>
              </a:rPr>
              <a:t>që</a:t>
            </a:r>
            <a:r>
              <a:rPr lang="en-US" sz="3200" dirty="0">
                <a:solidFill>
                  <a:schemeClr val="tx1">
                    <a:lumMod val="95000"/>
                  </a:schemeClr>
                </a:solidFill>
              </a:rPr>
              <a:t> do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kisha</a:t>
            </a:r>
            <a:r>
              <a:rPr lang="en-US" sz="3200" dirty="0">
                <a:solidFill>
                  <a:schemeClr val="tx1">
                    <a:lumMod val="95000"/>
                  </a:schemeClr>
                </a:solidFill>
              </a:rPr>
              <a:t> </a:t>
            </a:r>
            <a:r>
              <a:rPr lang="en-US" sz="3200" dirty="0" err="1">
                <a:solidFill>
                  <a:schemeClr val="tx1">
                    <a:lumMod val="95000"/>
                  </a:schemeClr>
                </a:solidFill>
              </a:rPr>
              <a:t>dashur</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isha</a:t>
            </a:r>
            <a:r>
              <a:rPr lang="en-US" sz="3200" dirty="0">
                <a:solidFill>
                  <a:schemeClr val="tx1">
                    <a:lumMod val="95000"/>
                  </a:schemeClr>
                </a:solidFill>
              </a:rPr>
              <a:t> </a:t>
            </a:r>
            <a:r>
              <a:rPr lang="en-US" sz="3200" dirty="0" err="1">
                <a:solidFill>
                  <a:schemeClr val="tx1">
                    <a:lumMod val="95000"/>
                  </a:schemeClr>
                </a:solidFill>
              </a:rPr>
              <a:t>Ajnshtajni</a:t>
            </a:r>
            <a:r>
              <a:rPr lang="en-US" sz="3200" dirty="0">
                <a:solidFill>
                  <a:schemeClr val="tx1">
                    <a:lumMod val="95000"/>
                  </a:schemeClr>
                </a:solidFill>
              </a:rPr>
              <a:t> </a:t>
            </a:r>
            <a:r>
              <a:rPr lang="en-US" sz="3200" dirty="0" err="1">
                <a:solidFill>
                  <a:schemeClr val="tx1">
                    <a:lumMod val="95000"/>
                  </a:schemeClr>
                </a:solidFill>
              </a:rPr>
              <a:t>i</a:t>
            </a:r>
            <a:r>
              <a:rPr lang="en-US" sz="3200" dirty="0">
                <a:solidFill>
                  <a:schemeClr val="tx1">
                    <a:lumMod val="95000"/>
                  </a:schemeClr>
                </a:solidFill>
              </a:rPr>
              <a:t> </a:t>
            </a:r>
            <a:r>
              <a:rPr lang="en-US" sz="3200" dirty="0" err="1">
                <a:solidFill>
                  <a:schemeClr val="tx1">
                    <a:lumMod val="95000"/>
                  </a:schemeClr>
                </a:solidFill>
              </a:rPr>
              <a:t>ri</a:t>
            </a:r>
            <a:r>
              <a:rPr lang="en-US" sz="3200" dirty="0">
                <a:solidFill>
                  <a:schemeClr val="tx1">
                    <a:lumMod val="95000"/>
                  </a:schemeClr>
                </a:solidFill>
              </a:rPr>
              <a:t>.</a:t>
            </a:r>
            <a:r>
              <a:rPr lang="en-US" sz="3200" b="1" dirty="0">
                <a:solidFill>
                  <a:schemeClr val="tx1">
                    <a:lumMod val="95000"/>
                  </a:schemeClr>
                </a:solidFill>
              </a:rPr>
              <a:t>”</a:t>
            </a:r>
            <a:endParaRPr lang="en-US" sz="3200" b="1" dirty="0">
              <a:solidFill>
                <a:schemeClr val="tx1">
                  <a:lumMod val="95000"/>
                </a:schemeClr>
              </a:solidFill>
            </a:endParaRPr>
          </a:p>
        </p:txBody>
      </p:sp>
      <p:pic>
        <p:nvPicPr>
          <p:cNvPr id="112" name="Picture 111"/>
          <p:cNvPicPr/>
          <p:nvPr/>
        </p:nvPicPr>
        <p:blipFill>
          <a:blip r:embed="rId1"/>
          <a:stretch>
            <a:fillRect/>
          </a:stretch>
        </p:blipFill>
        <p:spPr>
          <a:xfrm>
            <a:off x="4358640" y="10433685"/>
            <a:ext cx="6370320" cy="868299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2"/>
          </p:nvPr>
        </p:nvSpPr>
        <p:spPr>
          <a:xfrm>
            <a:off x="1539240" y="9794081"/>
            <a:ext cx="12009120" cy="1809750"/>
          </a:xfrm>
        </p:spPr>
        <p:txBody>
          <a:bodyPr/>
          <a:lstStyle/>
          <a:p>
            <a:r>
              <a:rPr lang="en-US" sz="12000" b="1" dirty="0">
                <a:solidFill>
                  <a:schemeClr val="accent4"/>
                </a:solidFill>
                <a:latin typeface="Figtree Black" charset="0"/>
                <a:cs typeface="Figtree Black" charset="0"/>
              </a:rPr>
              <a:t>FALEMINDERIT!</a:t>
            </a:r>
            <a:endParaRPr lang="en-US" sz="12000" b="1" dirty="0">
              <a:solidFill>
                <a:schemeClr val="accent4"/>
              </a:solidFill>
              <a:latin typeface="Figtree Black" charset="0"/>
              <a:cs typeface="Figtree Black"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6" name="Title 5"/>
          <p:cNvSpPr>
            <a:spLocks noGrp="1"/>
          </p:cNvSpPr>
          <p:nvPr>
            <p:ph type="title" idx="9"/>
          </p:nvPr>
        </p:nvSpPr>
        <p:spPr>
          <a:xfrm>
            <a:off x="790888" y="1697911"/>
            <a:ext cx="7003283" cy="2689621"/>
          </a:xfrm>
        </p:spPr>
        <p:txBody>
          <a:bodyPr/>
          <a:lstStyle/>
          <a:p>
            <a:r>
              <a:rPr lang="en-US" sz="9600" b="1" dirty="0" err="1">
                <a:solidFill>
                  <a:schemeClr val="accent4"/>
                </a:solidFill>
              </a:rPr>
              <a:t>Përmbajtje</a:t>
            </a:r>
            <a:r>
              <a:rPr lang="en-US" sz="9600" b="1" dirty="0">
                <a:solidFill>
                  <a:schemeClr val="accent4"/>
                </a:solidFill>
              </a:rPr>
              <a:t>:</a:t>
            </a:r>
            <a:endParaRPr lang="en-US" sz="9600" b="1" dirty="0">
              <a:solidFill>
                <a:schemeClr val="accent4"/>
              </a:solidFill>
            </a:endParaRPr>
          </a:p>
        </p:txBody>
      </p:sp>
      <p:sp>
        <p:nvSpPr>
          <p:cNvPr id="3" name="Text Box 2"/>
          <p:cNvSpPr txBox="1"/>
          <p:nvPr/>
        </p:nvSpPr>
        <p:spPr>
          <a:xfrm>
            <a:off x="1710690" y="9043035"/>
            <a:ext cx="12811760" cy="2294255"/>
          </a:xfrm>
          <a:prstGeom prst="rect">
            <a:avLst/>
          </a:prstGeom>
          <a:noFill/>
        </p:spPr>
        <p:txBody>
          <a:bodyPr wrap="square" rtlCol="0">
            <a:noAutofit/>
          </a:bodyPr>
          <a:lstStyle/>
          <a:p>
            <a:r>
              <a:rPr lang="en-US" sz="9600" b="1" dirty="0">
                <a:solidFill>
                  <a:schemeClr val="accent4"/>
                </a:solidFill>
                <a:latin typeface="Figtree Black" charset="0"/>
                <a:cs typeface="Figtree Black" charset="0"/>
              </a:rPr>
              <a:t>2</a:t>
            </a:r>
            <a:r>
              <a:rPr lang="en-US" sz="9600" dirty="0">
                <a:solidFill>
                  <a:schemeClr val="accent4"/>
                </a:solidFill>
                <a:latin typeface="Figtree Black" charset="0"/>
                <a:cs typeface="Figtree Black" charset="0"/>
              </a:rPr>
              <a:t> </a:t>
            </a:r>
            <a:r>
              <a:rPr lang="en-US" sz="4000" b="1" dirty="0">
                <a:solidFill>
                  <a:schemeClr val="tx1"/>
                </a:solidFill>
                <a:latin typeface="Figtree Black" charset="0"/>
                <a:cs typeface="Figtree Black" charset="0"/>
              </a:rPr>
              <a:t>K</a:t>
            </a:r>
            <a:r>
              <a:rPr lang="en-US" sz="4000" b="1" dirty="0">
                <a:solidFill>
                  <a:schemeClr val="tx1"/>
                </a:solidFill>
                <a:latin typeface="Figtree Black" charset="0"/>
                <a:cs typeface="Figtree ExtraBold" charset="0"/>
                <a:sym typeface="+mn-ea"/>
              </a:rPr>
              <a:t>Ë</a:t>
            </a:r>
            <a:r>
              <a:rPr lang="en-US" sz="4000" b="1" dirty="0">
                <a:solidFill>
                  <a:schemeClr val="tx1"/>
                </a:solidFill>
                <a:latin typeface="Figtree Black" charset="0"/>
                <a:cs typeface="Figtree Black" charset="0"/>
              </a:rPr>
              <a:t>NDVËSHTRIMI </a:t>
            </a:r>
            <a:r>
              <a:rPr lang="en-US" sz="4000" b="1" dirty="0">
                <a:solidFill>
                  <a:schemeClr val="accent4"/>
                </a:solidFill>
                <a:latin typeface="Figtree Black" charset="0"/>
                <a:cs typeface="Figtree Black" charset="0"/>
              </a:rPr>
              <a:t>SOCIAL</a:t>
            </a:r>
            <a:r>
              <a:rPr lang="en-US" sz="4000" b="1" dirty="0">
                <a:solidFill>
                  <a:schemeClr val="tx1"/>
                </a:solidFill>
                <a:latin typeface="Figtree Black" charset="0"/>
                <a:cs typeface="Figtree Black" charset="0"/>
              </a:rPr>
              <a:t> MBI BOMB</a:t>
            </a:r>
            <a:r>
              <a:rPr lang="en-US" sz="4000" b="1" dirty="0">
                <a:solidFill>
                  <a:schemeClr val="tx1"/>
                </a:solidFill>
                <a:latin typeface="Figtree Black" charset="0"/>
                <a:cs typeface="Figtree ExtraBold" charset="0"/>
                <a:sym typeface="+mn-ea"/>
              </a:rPr>
              <a:t>Ë</a:t>
            </a:r>
            <a:r>
              <a:rPr lang="en-US" sz="4000" b="1" dirty="0">
                <a:solidFill>
                  <a:schemeClr val="tx1"/>
                </a:solidFill>
                <a:latin typeface="Figtree Black" charset="0"/>
                <a:cs typeface="Figtree Black" charset="0"/>
              </a:rPr>
              <a:t>N:</a:t>
            </a:r>
            <a:endParaRPr lang="en-US" sz="4000" b="1" dirty="0">
              <a:solidFill>
                <a:schemeClr val="tx1"/>
              </a:solidFill>
              <a:latin typeface="Figtree Black" charset="0"/>
              <a:cs typeface="Figtree Black" charset="0"/>
            </a:endParaRPr>
          </a:p>
          <a:p>
            <a:r>
              <a:rPr lang="en-US" sz="4000" dirty="0">
                <a:solidFill>
                  <a:schemeClr val="tx1"/>
                </a:solidFill>
                <a:latin typeface="Figtree Black" charset="0"/>
                <a:cs typeface="Figtree Black" charset="0"/>
              </a:rPr>
              <a:t>       </a:t>
            </a:r>
            <a:r>
              <a:rPr lang="en-US" sz="4000" i="1" dirty="0">
                <a:solidFill>
                  <a:schemeClr val="tx1"/>
                </a:solidFill>
                <a:latin typeface="Figtree" pitchFamily="2" charset="0"/>
                <a:cs typeface="Figtree Medium" charset="0"/>
              </a:rPr>
              <a:t>QYTETARI, GJUH</a:t>
            </a:r>
            <a:r>
              <a:rPr lang="en-US" sz="4000" i="1" dirty="0">
                <a:solidFill>
                  <a:schemeClr val="tx1"/>
                </a:solidFill>
                <a:latin typeface="Figtree" pitchFamily="2" charset="0"/>
                <a:cs typeface="Figtree Medium" charset="0"/>
                <a:sym typeface="+mn-ea"/>
              </a:rPr>
              <a:t>Ë</a:t>
            </a:r>
            <a:r>
              <a:rPr lang="en-US" sz="4000" i="1" dirty="0">
                <a:solidFill>
                  <a:schemeClr val="tx1"/>
                </a:solidFill>
                <a:latin typeface="Figtree" pitchFamily="2" charset="0"/>
                <a:cs typeface="Figtree Medium" charset="0"/>
              </a:rPr>
              <a:t> SHQIPE</a:t>
            </a:r>
            <a:endParaRPr lang="en-US" sz="4000" i="1" dirty="0">
              <a:solidFill>
                <a:schemeClr val="tx1"/>
              </a:solidFill>
              <a:latin typeface="Figtree" pitchFamily="2" charset="0"/>
              <a:cs typeface="Figtree Medium" charset="0"/>
            </a:endParaRPr>
          </a:p>
        </p:txBody>
      </p:sp>
      <p:sp>
        <p:nvSpPr>
          <p:cNvPr id="4" name="Text Box 3"/>
          <p:cNvSpPr txBox="1"/>
          <p:nvPr/>
        </p:nvSpPr>
        <p:spPr>
          <a:xfrm>
            <a:off x="1638935" y="5040947"/>
            <a:ext cx="12811760" cy="3169285"/>
          </a:xfrm>
          <a:prstGeom prst="rect">
            <a:avLst/>
          </a:prstGeom>
          <a:noFill/>
        </p:spPr>
        <p:txBody>
          <a:bodyPr wrap="square" rtlCol="0">
            <a:noAutofit/>
          </a:bodyPr>
          <a:lstStyle/>
          <a:p>
            <a:r>
              <a:rPr lang="en-US" sz="9600" b="1" dirty="0">
                <a:solidFill>
                  <a:schemeClr val="accent4"/>
                </a:solidFill>
                <a:latin typeface="Figtree Black" charset="0"/>
                <a:cs typeface="Figtree Black" charset="0"/>
              </a:rPr>
              <a:t>1 </a:t>
            </a:r>
            <a:r>
              <a:rPr lang="en-US" sz="4000" b="1" dirty="0">
                <a:solidFill>
                  <a:schemeClr val="tx1"/>
                </a:solidFill>
                <a:latin typeface="Figtree Black" charset="0"/>
                <a:cs typeface="Figtree Black" charset="0"/>
              </a:rPr>
              <a:t>NJ</a:t>
            </a:r>
            <a:r>
              <a:rPr lang="en-US" sz="4000" b="1" dirty="0">
                <a:solidFill>
                  <a:schemeClr val="tx1"/>
                </a:solidFill>
                <a:latin typeface="Figtree Black" charset="0"/>
                <a:cs typeface="Figtree ExtraBold" charset="0"/>
                <a:sym typeface="+mn-ea"/>
              </a:rPr>
              <a:t>Ë</a:t>
            </a:r>
            <a:r>
              <a:rPr lang="en-US" sz="4000" b="1" dirty="0">
                <a:solidFill>
                  <a:schemeClr val="tx1"/>
                </a:solidFill>
                <a:latin typeface="Figtree Black" charset="0"/>
                <a:cs typeface="Figtree Black" charset="0"/>
              </a:rPr>
              <a:t> RIKTHIM N</a:t>
            </a:r>
            <a:r>
              <a:rPr lang="en-US" sz="4000" b="1" dirty="0">
                <a:solidFill>
                  <a:schemeClr val="tx1"/>
                </a:solidFill>
                <a:latin typeface="Figtree Black" charset="0"/>
                <a:cs typeface="Figtree ExtraBold" charset="0"/>
                <a:sym typeface="+mn-ea"/>
              </a:rPr>
              <a:t>Ë</a:t>
            </a:r>
            <a:r>
              <a:rPr lang="en-US" sz="4000" b="1" dirty="0">
                <a:solidFill>
                  <a:schemeClr val="tx1"/>
                </a:solidFill>
                <a:latin typeface="Figtree Black" charset="0"/>
                <a:cs typeface="Figtree Black" charset="0"/>
              </a:rPr>
              <a:t> KOH</a:t>
            </a:r>
            <a:r>
              <a:rPr lang="en-US" sz="4000" b="1" dirty="0">
                <a:solidFill>
                  <a:schemeClr val="tx1"/>
                </a:solidFill>
                <a:latin typeface="Figtree Black" charset="0"/>
                <a:cs typeface="Figtree ExtraBold" charset="0"/>
                <a:sym typeface="+mn-ea"/>
              </a:rPr>
              <a:t>Ë</a:t>
            </a:r>
            <a:r>
              <a:rPr lang="en-US" sz="4000" b="1" dirty="0">
                <a:solidFill>
                  <a:schemeClr val="tx1"/>
                </a:solidFill>
                <a:latin typeface="Figtree Black" charset="0"/>
                <a:cs typeface="Figtree Black" charset="0"/>
              </a:rPr>
              <a:t>; K</a:t>
            </a:r>
            <a:r>
              <a:rPr lang="en-US" sz="4000" b="1" dirty="0">
                <a:solidFill>
                  <a:schemeClr val="tx1"/>
                </a:solidFill>
                <a:latin typeface="Figtree Black" charset="0"/>
                <a:cs typeface="Figtree ExtraBold" charset="0"/>
                <a:sym typeface="+mn-ea"/>
              </a:rPr>
              <a:t>Ë</a:t>
            </a:r>
            <a:r>
              <a:rPr lang="en-US" sz="4000" b="1" dirty="0">
                <a:solidFill>
                  <a:schemeClr val="tx1"/>
                </a:solidFill>
                <a:latin typeface="Figtree Black" charset="0"/>
                <a:cs typeface="Figtree Black" charset="0"/>
              </a:rPr>
              <a:t>NDV</a:t>
            </a:r>
            <a:r>
              <a:rPr lang="en-US" sz="4000" b="1" dirty="0">
                <a:solidFill>
                  <a:schemeClr val="tx1"/>
                </a:solidFill>
                <a:latin typeface="Figtree Black" charset="0"/>
                <a:cs typeface="Figtree ExtraBold" charset="0"/>
                <a:sym typeface="+mn-ea"/>
              </a:rPr>
              <a:t>Ë</a:t>
            </a:r>
            <a:r>
              <a:rPr lang="en-US" sz="4000" b="1" dirty="0">
                <a:solidFill>
                  <a:schemeClr val="tx1"/>
                </a:solidFill>
                <a:latin typeface="Figtree Black" charset="0"/>
                <a:cs typeface="Figtree Black" charset="0"/>
              </a:rPr>
              <a:t>SHTRIMI   </a:t>
            </a:r>
            <a:r>
              <a:rPr lang="en-US" sz="4000" b="1" dirty="0">
                <a:solidFill>
                  <a:schemeClr val="tx1"/>
                </a:solidFill>
                <a:latin typeface="Figtree Black" charset="0"/>
                <a:cs typeface="Figtree Black" charset="0"/>
              </a:rPr>
              <a:t>                                  </a:t>
            </a:r>
            <a:r>
              <a:rPr lang="en-US" sz="4000" b="1" dirty="0">
                <a:solidFill>
                  <a:schemeClr val="accent4"/>
                </a:solidFill>
                <a:latin typeface="Figtree Black" charset="0"/>
                <a:cs typeface="Figtree Black" charset="0"/>
              </a:rPr>
              <a:t>HISTORIK</a:t>
            </a:r>
            <a:r>
              <a:rPr lang="en-US" sz="4000" b="1" dirty="0">
                <a:solidFill>
                  <a:schemeClr val="tx1"/>
                </a:solidFill>
                <a:latin typeface="Figtree Black" charset="0"/>
                <a:cs typeface="Figtree Black" charset="0"/>
              </a:rPr>
              <a:t>  DHE </a:t>
            </a:r>
            <a:r>
              <a:rPr lang="en-US" sz="4000" b="1" dirty="0">
                <a:solidFill>
                  <a:schemeClr val="accent4"/>
                </a:solidFill>
                <a:latin typeface="Figtree Black" charset="0"/>
                <a:cs typeface="Figtree Black" charset="0"/>
              </a:rPr>
              <a:t>GJEOGRAFIK</a:t>
            </a:r>
            <a:r>
              <a:rPr lang="en-US" sz="4000" b="1" dirty="0">
                <a:solidFill>
                  <a:schemeClr val="tx1"/>
                </a:solidFill>
                <a:latin typeface="Figtree Black" charset="0"/>
                <a:cs typeface="Figtree Black" charset="0"/>
              </a:rPr>
              <a:t>:</a:t>
            </a:r>
            <a:endParaRPr lang="en-US" sz="4000" b="1" dirty="0">
              <a:solidFill>
                <a:schemeClr val="tx1"/>
              </a:solidFill>
              <a:latin typeface="Figtree Black" charset="0"/>
              <a:cs typeface="Figtree Black" charset="0"/>
            </a:endParaRPr>
          </a:p>
          <a:p>
            <a:r>
              <a:rPr lang="en-US" sz="4000" dirty="0">
                <a:solidFill>
                  <a:schemeClr val="tx1"/>
                </a:solidFill>
                <a:latin typeface="Figtree Black" charset="0"/>
                <a:cs typeface="Figtree Black" charset="0"/>
              </a:rPr>
              <a:t>     </a:t>
            </a:r>
            <a:r>
              <a:rPr lang="en-US" sz="4000" i="1" dirty="0">
                <a:solidFill>
                  <a:schemeClr val="tx1"/>
                </a:solidFill>
                <a:latin typeface="Figtree Medium" charset="0"/>
                <a:cs typeface="Figtree Medium" charset="0"/>
              </a:rPr>
              <a:t>  </a:t>
            </a:r>
            <a:r>
              <a:rPr lang="en-US" sz="4000" i="1" dirty="0">
                <a:solidFill>
                  <a:schemeClr val="tx1"/>
                </a:solidFill>
                <a:latin typeface="Figtree" pitchFamily="2" charset="0"/>
                <a:cs typeface="Figtree Medium" charset="0"/>
              </a:rPr>
              <a:t>HISTORI, GJEOGRAFI</a:t>
            </a:r>
            <a:endParaRPr lang="en-US" sz="4000" i="1" dirty="0">
              <a:solidFill>
                <a:schemeClr val="tx1"/>
              </a:solidFill>
              <a:latin typeface="Figtree" pitchFamily="2" charset="0"/>
              <a:cs typeface="Figtree Medium" charset="0"/>
            </a:endParaRPr>
          </a:p>
        </p:txBody>
      </p:sp>
      <p:sp>
        <p:nvSpPr>
          <p:cNvPr id="5" name="Text Box 4"/>
          <p:cNvSpPr txBox="1"/>
          <p:nvPr/>
        </p:nvSpPr>
        <p:spPr>
          <a:xfrm>
            <a:off x="1638935" y="13002895"/>
            <a:ext cx="12811760" cy="2294255"/>
          </a:xfrm>
          <a:prstGeom prst="rect">
            <a:avLst/>
          </a:prstGeom>
          <a:noFill/>
        </p:spPr>
        <p:txBody>
          <a:bodyPr wrap="square" rtlCol="0">
            <a:noAutofit/>
          </a:bodyPr>
          <a:lstStyle/>
          <a:p>
            <a:r>
              <a:rPr lang="en-US" sz="9600" b="1" dirty="0">
                <a:solidFill>
                  <a:schemeClr val="accent4"/>
                </a:solidFill>
                <a:latin typeface="Figtree Black" charset="0"/>
                <a:cs typeface="Figtree Black" charset="0"/>
              </a:rPr>
              <a:t>3 </a:t>
            </a:r>
            <a:r>
              <a:rPr lang="en-US" sz="4000" b="1" dirty="0">
                <a:solidFill>
                  <a:schemeClr val="accent4"/>
                </a:solidFill>
                <a:latin typeface="Figtree Black" charset="0"/>
                <a:cs typeface="Figtree Black" charset="0"/>
              </a:rPr>
              <a:t>SHKENCA</a:t>
            </a:r>
            <a:r>
              <a:rPr lang="en-US" sz="4000" b="1" dirty="0">
                <a:solidFill>
                  <a:schemeClr val="tx1"/>
                </a:solidFill>
                <a:latin typeface="Figtree Black" charset="0"/>
                <a:cs typeface="Figtree Black" charset="0"/>
              </a:rPr>
              <a:t> PAS BOMB</a:t>
            </a:r>
            <a:r>
              <a:rPr lang="en-US" sz="4000" b="1" dirty="0">
                <a:solidFill>
                  <a:schemeClr val="tx1"/>
                </a:solidFill>
                <a:latin typeface="Figtree Black" charset="0"/>
                <a:cs typeface="Figtree ExtraBold" charset="0"/>
                <a:sym typeface="+mn-ea"/>
              </a:rPr>
              <a:t>Ë</a:t>
            </a:r>
            <a:r>
              <a:rPr lang="en-US" sz="4000" b="1" dirty="0">
                <a:solidFill>
                  <a:schemeClr val="tx1"/>
                </a:solidFill>
                <a:latin typeface="Figtree Black" charset="0"/>
                <a:cs typeface="Figtree Black" charset="0"/>
              </a:rPr>
              <a:t>S B</a:t>
            </a:r>
            <a:r>
              <a:rPr lang="en-US" sz="4000" b="1" dirty="0">
                <a:solidFill>
                  <a:schemeClr val="tx1"/>
                </a:solidFill>
                <a:latin typeface="Figtree Black" charset="0"/>
                <a:cs typeface="Figtree ExtraBold" charset="0"/>
                <a:sym typeface="+mn-ea"/>
              </a:rPr>
              <a:t>Ë</a:t>
            </a:r>
            <a:r>
              <a:rPr lang="en-US" sz="4000" b="1" dirty="0">
                <a:solidFill>
                  <a:schemeClr val="tx1"/>
                </a:solidFill>
                <a:latin typeface="Figtree Black" charset="0"/>
                <a:cs typeface="Figtree Black" charset="0"/>
              </a:rPr>
              <a:t>RTHAMORE:</a:t>
            </a:r>
            <a:endParaRPr lang="en-US" sz="4000" b="1" dirty="0">
              <a:solidFill>
                <a:schemeClr val="tx1"/>
              </a:solidFill>
              <a:latin typeface="Figtree Black" charset="0"/>
              <a:cs typeface="Figtree Black" charset="0"/>
            </a:endParaRPr>
          </a:p>
          <a:p>
            <a:r>
              <a:rPr lang="en-US" sz="4000" dirty="0">
                <a:solidFill>
                  <a:schemeClr val="tx1"/>
                </a:solidFill>
                <a:latin typeface="Figtree Black" charset="0"/>
                <a:cs typeface="Figtree Black" charset="0"/>
              </a:rPr>
              <a:t>       </a:t>
            </a:r>
            <a:r>
              <a:rPr lang="en-US" sz="4000" dirty="0">
                <a:solidFill>
                  <a:schemeClr val="tx1"/>
                </a:solidFill>
                <a:latin typeface="Figtree Medium" charset="0"/>
                <a:cs typeface="Figtree Medium" charset="0"/>
              </a:rPr>
              <a:t> </a:t>
            </a:r>
            <a:r>
              <a:rPr lang="en-US" sz="4000" i="1" dirty="0">
                <a:solidFill>
                  <a:schemeClr val="tx1"/>
                </a:solidFill>
                <a:latin typeface="Figtree" pitchFamily="2" charset="0"/>
                <a:cs typeface="Figtree Medium" charset="0"/>
              </a:rPr>
              <a:t>FIZIK</a:t>
            </a:r>
            <a:r>
              <a:rPr lang="en-US" sz="4000" i="1" dirty="0">
                <a:solidFill>
                  <a:schemeClr val="tx1"/>
                </a:solidFill>
                <a:latin typeface="Figtree" pitchFamily="2" charset="0"/>
                <a:cs typeface="Figtree Medium" charset="0"/>
                <a:sym typeface="+mn-ea"/>
              </a:rPr>
              <a:t>Ë</a:t>
            </a:r>
            <a:r>
              <a:rPr lang="en-US" sz="4000" i="1" dirty="0">
                <a:solidFill>
                  <a:schemeClr val="tx1"/>
                </a:solidFill>
                <a:latin typeface="Figtree" pitchFamily="2" charset="0"/>
                <a:cs typeface="Figtree Medium" charset="0"/>
              </a:rPr>
              <a:t>, MAT</a:t>
            </a:r>
            <a:r>
              <a:rPr lang="en-US" sz="4000" i="1" dirty="0">
                <a:solidFill>
                  <a:schemeClr val="tx1"/>
                </a:solidFill>
                <a:latin typeface="Figtree" pitchFamily="2" charset="0"/>
                <a:cs typeface="Figtree Medium" charset="0"/>
                <a:sym typeface="+mn-ea"/>
              </a:rPr>
              <a:t>Ë</a:t>
            </a:r>
            <a:r>
              <a:rPr lang="en-US" sz="4000" i="1" dirty="0">
                <a:solidFill>
                  <a:schemeClr val="tx1"/>
                </a:solidFill>
                <a:latin typeface="Figtree" pitchFamily="2" charset="0"/>
                <a:cs typeface="Figtree Medium" charset="0"/>
              </a:rPr>
              <a:t>MATIKË, BIOLOGJI, KIMI</a:t>
            </a:r>
            <a:endParaRPr lang="en-US" sz="4000" i="1" dirty="0">
              <a:solidFill>
                <a:schemeClr val="tx1"/>
              </a:solidFill>
              <a:latin typeface="Figtree" pitchFamily="2" charset="0"/>
              <a:cs typeface="Figtree Medium" charset="0"/>
            </a:endParaRPr>
          </a:p>
        </p:txBody>
      </p:sp>
      <p:sp>
        <p:nvSpPr>
          <p:cNvPr id="7" name="Text Box 6"/>
          <p:cNvSpPr txBox="1"/>
          <p:nvPr/>
        </p:nvSpPr>
        <p:spPr>
          <a:xfrm>
            <a:off x="1783080" y="16603980"/>
            <a:ext cx="12811760" cy="2294255"/>
          </a:xfrm>
          <a:prstGeom prst="rect">
            <a:avLst/>
          </a:prstGeom>
          <a:noFill/>
        </p:spPr>
        <p:txBody>
          <a:bodyPr wrap="square" rtlCol="0">
            <a:noAutofit/>
          </a:bodyPr>
          <a:lstStyle/>
          <a:p>
            <a:r>
              <a:rPr lang="en-US" sz="9600" b="1" dirty="0">
                <a:solidFill>
                  <a:schemeClr val="accent4"/>
                </a:solidFill>
                <a:latin typeface="Figtree Black" charset="0"/>
                <a:cs typeface="Figtree Black" charset="0"/>
              </a:rPr>
              <a:t>4 </a:t>
            </a:r>
            <a:r>
              <a:rPr lang="en-US" sz="4000" b="1" dirty="0">
                <a:solidFill>
                  <a:schemeClr val="accent4"/>
                </a:solidFill>
                <a:latin typeface="Figtree Black" charset="0"/>
                <a:cs typeface="Figtree Black" charset="0"/>
              </a:rPr>
              <a:t>SHKENC</a:t>
            </a:r>
            <a:r>
              <a:rPr lang="en-US" sz="4000" b="1" dirty="0">
                <a:solidFill>
                  <a:schemeClr val="accent4"/>
                </a:solidFill>
                <a:latin typeface="Figtree Black" charset="0"/>
                <a:cs typeface="Figtree ExtraBold" charset="0"/>
                <a:sym typeface="+mn-ea"/>
              </a:rPr>
              <a:t>Ë</a:t>
            </a:r>
            <a:r>
              <a:rPr lang="en-US" sz="4000" b="1" dirty="0">
                <a:solidFill>
                  <a:schemeClr val="accent4"/>
                </a:solidFill>
                <a:latin typeface="Figtree Black" charset="0"/>
                <a:cs typeface="Figtree Black" charset="0"/>
              </a:rPr>
              <a:t>TARËT </a:t>
            </a:r>
            <a:r>
              <a:rPr lang="en-US" sz="4000" b="1" dirty="0">
                <a:solidFill>
                  <a:schemeClr val="tx1"/>
                </a:solidFill>
                <a:latin typeface="Figtree Black" charset="0"/>
                <a:cs typeface="Figtree Black" charset="0"/>
              </a:rPr>
              <a:t>Q</a:t>
            </a:r>
            <a:r>
              <a:rPr lang="en-US" sz="4000" b="1" dirty="0">
                <a:solidFill>
                  <a:schemeClr val="tx1"/>
                </a:solidFill>
                <a:latin typeface="Figtree Black" charset="0"/>
                <a:cs typeface="Figtree ExtraBold" charset="0"/>
                <a:sym typeface="+mn-ea"/>
              </a:rPr>
              <a:t>Ë</a:t>
            </a:r>
            <a:r>
              <a:rPr lang="en-US" sz="4000" b="1" dirty="0">
                <a:solidFill>
                  <a:schemeClr val="tx1"/>
                </a:solidFill>
                <a:latin typeface="Figtree Black" charset="0"/>
                <a:cs typeface="Figtree Black" charset="0"/>
              </a:rPr>
              <a:t> KRIJUAN BOMB</a:t>
            </a:r>
            <a:r>
              <a:rPr lang="en-US" sz="4000" b="1" dirty="0">
                <a:solidFill>
                  <a:schemeClr val="tx1"/>
                </a:solidFill>
                <a:latin typeface="Figtree Black" charset="0"/>
                <a:cs typeface="Figtree ExtraBold" charset="0"/>
                <a:sym typeface="+mn-ea"/>
              </a:rPr>
              <a:t>Ë</a:t>
            </a:r>
            <a:r>
              <a:rPr lang="en-US" sz="4000" b="1" dirty="0">
                <a:solidFill>
                  <a:schemeClr val="tx1"/>
                </a:solidFill>
                <a:latin typeface="Figtree Black" charset="0"/>
                <a:cs typeface="Figtree Black" charset="0"/>
              </a:rPr>
              <a:t>N:</a:t>
            </a:r>
            <a:endParaRPr lang="en-US" sz="4000" b="1" dirty="0">
              <a:solidFill>
                <a:schemeClr val="tx1"/>
              </a:solidFill>
              <a:latin typeface="Figtree Black" charset="0"/>
              <a:cs typeface="Figtree Black" charset="0"/>
            </a:endParaRPr>
          </a:p>
          <a:p>
            <a:r>
              <a:rPr lang="en-US" sz="4000" dirty="0">
                <a:solidFill>
                  <a:schemeClr val="tx1"/>
                </a:solidFill>
                <a:latin typeface="Figtree Black" charset="0"/>
                <a:cs typeface="Figtree Black" charset="0"/>
              </a:rPr>
              <a:t>         </a:t>
            </a:r>
            <a:r>
              <a:rPr lang="en-US" sz="4000" i="1" dirty="0">
                <a:solidFill>
                  <a:schemeClr val="tx1"/>
                </a:solidFill>
                <a:latin typeface="Figtree" pitchFamily="2" charset="0"/>
                <a:cs typeface="Figtree Medium" charset="0"/>
              </a:rPr>
              <a:t>ANGLISHT, GJERMANISHT</a:t>
            </a:r>
            <a:endParaRPr lang="en-US" sz="4000" i="1" dirty="0">
              <a:solidFill>
                <a:schemeClr val="tx1"/>
              </a:solidFill>
              <a:latin typeface="Figtree" pitchFamily="2" charset="0"/>
              <a:cs typeface="Figtree Medium"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34255" y="5875020"/>
            <a:ext cx="8213725" cy="8453120"/>
          </a:xfrm>
        </p:spPr>
        <p:txBody>
          <a:bodyPr/>
          <a:lstStyle/>
          <a:p>
            <a:r>
              <a:rPr lang="en-US" sz="9200" b="1" dirty="0" err="1">
                <a:solidFill>
                  <a:schemeClr val="accent4"/>
                </a:solidFill>
              </a:rPr>
              <a:t>Nj</a:t>
            </a:r>
            <a:r>
              <a:rPr lang="en-US" sz="9200" b="1" dirty="0" err="1">
                <a:solidFill>
                  <a:schemeClr val="accent4"/>
                </a:solidFill>
                <a:sym typeface="+mn-ea"/>
              </a:rPr>
              <a:t>ë</a:t>
            </a:r>
            <a:r>
              <a:rPr lang="en-US" sz="9200" b="1" dirty="0">
                <a:solidFill>
                  <a:schemeClr val="accent4"/>
                </a:solidFill>
              </a:rPr>
              <a:t> </a:t>
            </a:r>
            <a:r>
              <a:rPr lang="en-US" sz="9200" b="1" dirty="0" err="1">
                <a:solidFill>
                  <a:schemeClr val="accent4"/>
                </a:solidFill>
              </a:rPr>
              <a:t>rikthim</a:t>
            </a:r>
            <a:r>
              <a:rPr lang="en-US" sz="9200" b="1" dirty="0">
                <a:solidFill>
                  <a:schemeClr val="accent4"/>
                </a:solidFill>
              </a:rPr>
              <a:t> </a:t>
            </a:r>
            <a:r>
              <a:rPr lang="en-US" sz="9200" b="1" dirty="0" err="1">
                <a:solidFill>
                  <a:schemeClr val="accent4"/>
                </a:solidFill>
              </a:rPr>
              <a:t>n</a:t>
            </a:r>
            <a:r>
              <a:rPr lang="en-US" sz="9200" b="1" dirty="0" err="1">
                <a:solidFill>
                  <a:schemeClr val="accent4"/>
                </a:solidFill>
                <a:sym typeface="+mn-ea"/>
              </a:rPr>
              <a:t>ë</a:t>
            </a:r>
            <a:r>
              <a:rPr lang="en-US" sz="9200" b="1" dirty="0">
                <a:solidFill>
                  <a:schemeClr val="accent4"/>
                </a:solidFill>
              </a:rPr>
              <a:t> </a:t>
            </a:r>
            <a:r>
              <a:rPr lang="en-US" sz="9200" b="1" dirty="0" err="1">
                <a:solidFill>
                  <a:schemeClr val="accent4"/>
                </a:solidFill>
              </a:rPr>
              <a:t>kohë</a:t>
            </a:r>
            <a:r>
              <a:rPr lang="en-US" sz="9200" b="1" dirty="0">
                <a:solidFill>
                  <a:schemeClr val="accent4"/>
                </a:solidFill>
              </a:rPr>
              <a:t>: </a:t>
            </a:r>
            <a:r>
              <a:rPr lang="en-US" sz="9200" b="1" dirty="0" err="1"/>
              <a:t>K</a:t>
            </a:r>
            <a:r>
              <a:rPr lang="en-US" sz="9200" b="1" dirty="0" err="1">
                <a:solidFill>
                  <a:schemeClr val="bg1">
                    <a:lumMod val="10000"/>
                    <a:lumOff val="90000"/>
                  </a:schemeClr>
                </a:solidFill>
                <a:sym typeface="+mn-ea"/>
              </a:rPr>
              <a:t>ë</a:t>
            </a:r>
            <a:r>
              <a:rPr lang="en-US" sz="9200" b="1" dirty="0" err="1"/>
              <a:t>ndv</a:t>
            </a:r>
            <a:r>
              <a:rPr lang="en-US" sz="9200" b="1" dirty="0" err="1">
                <a:solidFill>
                  <a:schemeClr val="bg1">
                    <a:lumMod val="10000"/>
                    <a:lumOff val="90000"/>
                  </a:schemeClr>
                </a:solidFill>
                <a:sym typeface="+mn-ea"/>
              </a:rPr>
              <a:t>ë</a:t>
            </a:r>
            <a:r>
              <a:rPr lang="en-US" sz="9200" b="1" dirty="0" err="1"/>
              <a:t>shtrimi</a:t>
            </a:r>
            <a:r>
              <a:rPr lang="en-US" sz="9200" b="1" dirty="0"/>
              <a:t> </a:t>
            </a:r>
            <a:r>
              <a:rPr lang="en-US" sz="9200" b="1" dirty="0" err="1"/>
              <a:t>historik</a:t>
            </a:r>
            <a:r>
              <a:rPr lang="en-US" sz="9200" b="1" dirty="0"/>
              <a:t> </a:t>
            </a:r>
            <a:r>
              <a:rPr lang="en-US" sz="9200" b="1" dirty="0" err="1"/>
              <a:t>dhe</a:t>
            </a:r>
            <a:r>
              <a:rPr lang="en-US" sz="9200" b="1" dirty="0"/>
              <a:t> </a:t>
            </a:r>
            <a:r>
              <a:rPr lang="en-US" sz="9200" b="1" dirty="0" err="1"/>
              <a:t>gjeografik</a:t>
            </a:r>
            <a:endParaRPr lang="en-US" sz="9200" b="1" dirty="0"/>
          </a:p>
        </p:txBody>
      </p:sp>
      <p:sp>
        <p:nvSpPr>
          <p:cNvPr id="25" name="Text Box 24"/>
          <p:cNvSpPr txBox="1"/>
          <p:nvPr/>
        </p:nvSpPr>
        <p:spPr>
          <a:xfrm>
            <a:off x="4807585" y="3138170"/>
            <a:ext cx="3641725" cy="3654425"/>
          </a:xfrm>
          <a:prstGeom prst="rect">
            <a:avLst/>
          </a:prstGeom>
          <a:noFill/>
        </p:spPr>
        <p:txBody>
          <a:bodyPr wrap="square" rtlCol="0">
            <a:noAutofit/>
          </a:bodyPr>
          <a:lstStyle/>
          <a:p>
            <a:r>
              <a:rPr lang="en-US" sz="19900" b="1" dirty="0">
                <a:solidFill>
                  <a:schemeClr val="accent4"/>
                </a:solidFill>
                <a:latin typeface="Figtree ExtraBold" charset="0"/>
                <a:cs typeface="Figtree ExtraBold" charset="0"/>
              </a:rPr>
              <a:t>1</a:t>
            </a:r>
            <a:endParaRPr lang="en-US" sz="19900" b="1" dirty="0">
              <a:solidFill>
                <a:schemeClr val="accent4"/>
              </a:solidFill>
              <a:latin typeface="Figtree ExtraBold" charset="0"/>
              <a:cs typeface="Figtree ExtraBold" charset="0"/>
            </a:endParaRPr>
          </a:p>
        </p:txBody>
      </p:sp>
      <p:sp>
        <p:nvSpPr>
          <p:cNvPr id="23" name="Subtitle 22"/>
          <p:cNvSpPr>
            <a:spLocks noGrp="1"/>
          </p:cNvSpPr>
          <p:nvPr>
            <p:ph type="subTitle" idx="1"/>
          </p:nvPr>
        </p:nvSpPr>
        <p:spPr>
          <a:xfrm>
            <a:off x="4950908" y="14083677"/>
            <a:ext cx="5459414" cy="2816925"/>
          </a:xfrm>
        </p:spPr>
        <p:txBody>
          <a:bodyPr/>
          <a:lstStyle/>
          <a:p>
            <a:pPr marL="307340" indent="0">
              <a:buNone/>
            </a:pPr>
            <a:r>
              <a:rPr lang="en-US" sz="4800" dirty="0" err="1">
                <a:solidFill>
                  <a:schemeClr val="accent4"/>
                </a:solidFill>
                <a:latin typeface="Figtree" pitchFamily="2" charset="0"/>
              </a:rPr>
              <a:t>L</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nd</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t</a:t>
            </a:r>
            <a:r>
              <a:rPr lang="en-US" sz="4800" dirty="0">
                <a:solidFill>
                  <a:schemeClr val="accent4"/>
                </a:solidFill>
                <a:latin typeface="Figtree" pitchFamily="2" charset="0"/>
              </a:rPr>
              <a:t>:</a:t>
            </a:r>
            <a:endParaRPr lang="en-US" sz="4800" dirty="0">
              <a:solidFill>
                <a:schemeClr val="accent4"/>
              </a:solidFill>
              <a:latin typeface="Figtree" pitchFamily="2" charset="0"/>
            </a:endParaRPr>
          </a:p>
          <a:p>
            <a:pPr marL="307340" indent="0">
              <a:buNone/>
            </a:pPr>
            <a:r>
              <a:rPr lang="en-US" sz="4800" i="1" dirty="0" err="1">
                <a:solidFill>
                  <a:schemeClr val="tx1"/>
                </a:solidFill>
                <a:latin typeface="Figtree" pitchFamily="2" charset="0"/>
              </a:rPr>
              <a:t>Histori</a:t>
            </a:r>
            <a:r>
              <a:rPr lang="en-US" sz="4800" i="1" dirty="0">
                <a:solidFill>
                  <a:schemeClr val="tx1"/>
                </a:solidFill>
                <a:latin typeface="Figtree" pitchFamily="2" charset="0"/>
              </a:rPr>
              <a:t>, </a:t>
            </a:r>
            <a:r>
              <a:rPr lang="en-US" sz="4800" i="1" dirty="0" err="1">
                <a:solidFill>
                  <a:schemeClr val="tx1"/>
                </a:solidFill>
                <a:latin typeface="Figtree" pitchFamily="2" charset="0"/>
              </a:rPr>
              <a:t>Gjeografi</a:t>
            </a:r>
            <a:endParaRPr lang="en-US" sz="4800" i="1" dirty="0">
              <a:solidFill>
                <a:schemeClr val="tx1"/>
              </a:solidFill>
              <a:latin typeface="Figtree"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idx="9"/>
          </p:nvPr>
        </p:nvSpPr>
        <p:spPr>
          <a:xfrm>
            <a:off x="5815965" y="1914525"/>
            <a:ext cx="8419465" cy="7251065"/>
          </a:xfrm>
        </p:spPr>
        <p:txBody>
          <a:bodyPr/>
          <a:lstStyle/>
          <a:p>
            <a:r>
              <a:rPr lang="en-US" sz="3200" dirty="0">
                <a:solidFill>
                  <a:schemeClr val="tx1"/>
                </a:solidFill>
              </a:rPr>
              <a:t>77 </a:t>
            </a:r>
            <a:r>
              <a:rPr lang="en-US" sz="3200" dirty="0" err="1">
                <a:solidFill>
                  <a:schemeClr val="tx1"/>
                </a:solidFill>
              </a:rPr>
              <a:t>vjet</a:t>
            </a:r>
            <a:r>
              <a:rPr lang="en-US" sz="3200" dirty="0">
                <a:solidFill>
                  <a:schemeClr val="tx1"/>
                </a:solidFill>
              </a:rPr>
              <a:t> me </a:t>
            </a:r>
            <a:r>
              <a:rPr lang="en-US" sz="3200" dirty="0" err="1">
                <a:solidFill>
                  <a:schemeClr val="tx1"/>
                </a:solidFill>
              </a:rPr>
              <a:t>parë</a:t>
            </a:r>
            <a:r>
              <a:rPr lang="en-US" sz="3200" dirty="0">
                <a:solidFill>
                  <a:schemeClr val="tx1"/>
                </a:solidFill>
              </a:rPr>
              <a:t>, </a:t>
            </a:r>
            <a:r>
              <a:rPr lang="en-US" sz="3200" dirty="0" err="1">
                <a:solidFill>
                  <a:schemeClr val="tx1"/>
                </a:solidFill>
              </a:rPr>
              <a:t>dy</a:t>
            </a:r>
            <a:r>
              <a:rPr lang="en-US" sz="3200" dirty="0">
                <a:solidFill>
                  <a:schemeClr val="tx1"/>
                </a:solidFill>
              </a:rPr>
              <a:t> </a:t>
            </a:r>
            <a:r>
              <a:rPr lang="en-US" sz="3200" dirty="0" err="1">
                <a:solidFill>
                  <a:schemeClr val="tx1"/>
                </a:solidFill>
              </a:rPr>
              <a:t>qytete</a:t>
            </a:r>
            <a:r>
              <a:rPr lang="en-US" sz="3200" dirty="0">
                <a:solidFill>
                  <a:schemeClr val="tx1"/>
                </a:solidFill>
              </a:rPr>
              <a:t> </a:t>
            </a:r>
            <a:r>
              <a:rPr lang="en-US" sz="3200" dirty="0" err="1">
                <a:solidFill>
                  <a:schemeClr val="tx1"/>
                </a:solidFill>
              </a:rPr>
              <a:t>Japoneze</a:t>
            </a:r>
            <a:r>
              <a:rPr lang="en-US" sz="3200" dirty="0">
                <a:solidFill>
                  <a:schemeClr val="tx1"/>
                </a:solidFill>
              </a:rPr>
              <a:t> u </a:t>
            </a:r>
            <a:r>
              <a:rPr lang="en-US" sz="3200" dirty="0" err="1">
                <a:solidFill>
                  <a:schemeClr val="tx1"/>
                </a:solidFill>
              </a:rPr>
              <a:t>kthyen</a:t>
            </a:r>
            <a:r>
              <a:rPr lang="en-US" sz="3200" dirty="0">
                <a:solidFill>
                  <a:schemeClr val="tx1"/>
                </a:solidFill>
              </a:rPr>
              <a:t> </a:t>
            </a:r>
            <a:r>
              <a:rPr lang="en-US" sz="3200" dirty="0" err="1">
                <a:solidFill>
                  <a:schemeClr val="tx1"/>
                </a:solidFill>
              </a:rPr>
              <a:t>në</a:t>
            </a:r>
            <a:r>
              <a:rPr lang="en-US" sz="3200" dirty="0">
                <a:solidFill>
                  <a:schemeClr val="tx1"/>
                </a:solidFill>
              </a:rPr>
              <a:t> </a:t>
            </a:r>
            <a:r>
              <a:rPr lang="en-US" sz="3200" dirty="0" err="1">
                <a:solidFill>
                  <a:schemeClr val="tx1"/>
                </a:solidFill>
              </a:rPr>
              <a:t>një</a:t>
            </a:r>
            <a:r>
              <a:rPr lang="en-US" sz="3200" dirty="0">
                <a:solidFill>
                  <a:schemeClr val="tx1"/>
                </a:solidFill>
              </a:rPr>
              <a:t> </a:t>
            </a:r>
            <a:r>
              <a:rPr lang="en-US" sz="3200" dirty="0" err="1">
                <a:solidFill>
                  <a:schemeClr val="tx1"/>
                </a:solidFill>
              </a:rPr>
              <a:t>gërmadhë</a:t>
            </a:r>
            <a:r>
              <a:rPr lang="en-US" sz="3200" dirty="0">
                <a:solidFill>
                  <a:schemeClr val="tx1"/>
                </a:solidFill>
              </a:rPr>
              <a:t> </a:t>
            </a:r>
            <a:r>
              <a:rPr lang="en-US" sz="3200" dirty="0" err="1">
                <a:solidFill>
                  <a:schemeClr val="tx1"/>
                </a:solidFill>
              </a:rPr>
              <a:t>nga</a:t>
            </a:r>
            <a:r>
              <a:rPr lang="en-US" sz="3200" dirty="0">
                <a:solidFill>
                  <a:schemeClr val="tx1"/>
                </a:solidFill>
              </a:rPr>
              <a:t> </a:t>
            </a:r>
            <a:r>
              <a:rPr lang="en-US" sz="3200" dirty="0" err="1">
                <a:solidFill>
                  <a:schemeClr val="tx1"/>
                </a:solidFill>
              </a:rPr>
              <a:t>një</a:t>
            </a:r>
            <a:r>
              <a:rPr lang="en-US" sz="3200" dirty="0">
                <a:solidFill>
                  <a:schemeClr val="tx1"/>
                </a:solidFill>
              </a:rPr>
              <a:t> </a:t>
            </a:r>
            <a:r>
              <a:rPr lang="en-US" sz="3200" dirty="0" err="1">
                <a:solidFill>
                  <a:schemeClr val="tx1"/>
                </a:solidFill>
              </a:rPr>
              <a:t>armë</a:t>
            </a:r>
            <a:r>
              <a:rPr lang="en-US" sz="3200" dirty="0">
                <a:solidFill>
                  <a:schemeClr val="tx1"/>
                </a:solidFill>
              </a:rPr>
              <a:t> </a:t>
            </a:r>
            <a:r>
              <a:rPr lang="en-US" sz="3200" dirty="0" err="1">
                <a:solidFill>
                  <a:schemeClr val="tx1"/>
                </a:solidFill>
              </a:rPr>
              <a:t>shkatërrimtare</a:t>
            </a:r>
            <a:r>
              <a:rPr lang="en-US" sz="3200" dirty="0">
                <a:solidFill>
                  <a:schemeClr val="tx1"/>
                </a:solidFill>
              </a:rPr>
              <a:t> , </a:t>
            </a:r>
            <a:r>
              <a:rPr lang="en-US" sz="3200" dirty="0" err="1">
                <a:solidFill>
                  <a:schemeClr val="tx1"/>
                </a:solidFill>
              </a:rPr>
              <a:t>nga</a:t>
            </a:r>
            <a:r>
              <a:rPr lang="en-US" sz="3200" dirty="0">
                <a:solidFill>
                  <a:schemeClr val="tx1"/>
                </a:solidFill>
              </a:rPr>
              <a:t> </a:t>
            </a:r>
            <a:r>
              <a:rPr lang="en-US" sz="3200" dirty="0" err="1">
                <a:solidFill>
                  <a:schemeClr val="tx1"/>
                </a:solidFill>
              </a:rPr>
              <a:t>bomba</a:t>
            </a:r>
            <a:r>
              <a:rPr lang="en-US" sz="3200" dirty="0">
                <a:solidFill>
                  <a:schemeClr val="tx1"/>
                </a:solidFill>
              </a:rPr>
              <a:t> </a:t>
            </a:r>
            <a:r>
              <a:rPr lang="en-US" sz="3200" dirty="0" err="1">
                <a:solidFill>
                  <a:schemeClr val="tx1"/>
                </a:solidFill>
              </a:rPr>
              <a:t>atomike</a:t>
            </a:r>
            <a:r>
              <a:rPr lang="en-US" sz="3200" dirty="0">
                <a:solidFill>
                  <a:schemeClr val="tx1"/>
                </a:solidFill>
              </a:rPr>
              <a:t>. </a:t>
            </a:r>
            <a:r>
              <a:rPr lang="en-US" sz="3200" dirty="0" err="1">
                <a:solidFill>
                  <a:schemeClr val="tx1"/>
                </a:solidFill>
              </a:rPr>
              <a:t>Këto</a:t>
            </a:r>
            <a:r>
              <a:rPr lang="en-US" sz="3200" dirty="0">
                <a:solidFill>
                  <a:schemeClr val="tx1"/>
                </a:solidFill>
              </a:rPr>
              <a:t> </a:t>
            </a:r>
            <a:r>
              <a:rPr lang="en-US" sz="3200" dirty="0" err="1">
                <a:solidFill>
                  <a:schemeClr val="tx1"/>
                </a:solidFill>
              </a:rPr>
              <a:t>bomba</a:t>
            </a:r>
            <a:r>
              <a:rPr lang="en-US" sz="3200" dirty="0">
                <a:solidFill>
                  <a:schemeClr val="tx1"/>
                </a:solidFill>
              </a:rPr>
              <a:t> </a:t>
            </a:r>
            <a:r>
              <a:rPr lang="en-US" sz="3200" dirty="0" err="1">
                <a:solidFill>
                  <a:schemeClr val="tx1"/>
                </a:solidFill>
              </a:rPr>
              <a:t>shkaktuan</a:t>
            </a:r>
            <a:r>
              <a:rPr lang="en-US" sz="3200" dirty="0">
                <a:solidFill>
                  <a:schemeClr val="tx1"/>
                </a:solidFill>
              </a:rPr>
              <a:t> </a:t>
            </a:r>
            <a:r>
              <a:rPr lang="en-US" sz="3200" dirty="0" err="1">
                <a:solidFill>
                  <a:schemeClr val="tx1"/>
                </a:solidFill>
              </a:rPr>
              <a:t>dëme</a:t>
            </a:r>
            <a:r>
              <a:rPr lang="en-US" sz="3200" dirty="0">
                <a:solidFill>
                  <a:schemeClr val="tx1"/>
                </a:solidFill>
              </a:rPr>
              <a:t> </a:t>
            </a:r>
            <a:r>
              <a:rPr lang="en-US" sz="3200" dirty="0" err="1">
                <a:solidFill>
                  <a:schemeClr val="tx1"/>
                </a:solidFill>
              </a:rPr>
              <a:t>të</a:t>
            </a:r>
            <a:r>
              <a:rPr lang="en-US" sz="3200" dirty="0">
                <a:solidFill>
                  <a:schemeClr val="tx1"/>
                </a:solidFill>
              </a:rPr>
              <a:t> </a:t>
            </a:r>
            <a:r>
              <a:rPr lang="en-US" sz="3200" dirty="0" err="1">
                <a:solidFill>
                  <a:schemeClr val="tx1"/>
                </a:solidFill>
              </a:rPr>
              <a:t>mëdha</a:t>
            </a:r>
            <a:r>
              <a:rPr lang="en-US" sz="3200" dirty="0">
                <a:solidFill>
                  <a:schemeClr val="tx1"/>
                </a:solidFill>
              </a:rPr>
              <a:t> , </a:t>
            </a:r>
            <a:r>
              <a:rPr lang="en-US" sz="3200" dirty="0" err="1">
                <a:solidFill>
                  <a:schemeClr val="tx1"/>
                </a:solidFill>
              </a:rPr>
              <a:t>moren</a:t>
            </a:r>
            <a:r>
              <a:rPr lang="en-US" sz="3200" dirty="0">
                <a:solidFill>
                  <a:schemeClr val="tx1"/>
                </a:solidFill>
              </a:rPr>
              <a:t> </a:t>
            </a:r>
            <a:r>
              <a:rPr lang="en-US" sz="3200" dirty="0" err="1">
                <a:solidFill>
                  <a:schemeClr val="tx1"/>
                </a:solidFill>
              </a:rPr>
              <a:t>jetën</a:t>
            </a:r>
            <a:r>
              <a:rPr lang="en-US" sz="3200" dirty="0">
                <a:solidFill>
                  <a:schemeClr val="tx1"/>
                </a:solidFill>
              </a:rPr>
              <a:t> e </a:t>
            </a:r>
            <a:r>
              <a:rPr lang="en-US" sz="3200" dirty="0" err="1">
                <a:solidFill>
                  <a:schemeClr val="tx1"/>
                </a:solidFill>
              </a:rPr>
              <a:t>njerëzve</a:t>
            </a:r>
            <a:r>
              <a:rPr lang="en-US" sz="3200" dirty="0">
                <a:solidFill>
                  <a:schemeClr val="tx1"/>
                </a:solidFill>
              </a:rPr>
              <a:t> </a:t>
            </a:r>
            <a:r>
              <a:rPr lang="en-US" sz="3200" dirty="0" err="1">
                <a:solidFill>
                  <a:schemeClr val="tx1"/>
                </a:solidFill>
              </a:rPr>
              <a:t>kryesisht</a:t>
            </a:r>
            <a:r>
              <a:rPr lang="en-US" sz="3200" dirty="0">
                <a:solidFill>
                  <a:schemeClr val="tx1"/>
                </a:solidFill>
              </a:rPr>
              <a:t> civil </a:t>
            </a:r>
            <a:r>
              <a:rPr lang="en-US" sz="3200" dirty="0" err="1">
                <a:solidFill>
                  <a:schemeClr val="tx1"/>
                </a:solidFill>
              </a:rPr>
              <a:t>te</a:t>
            </a:r>
            <a:r>
              <a:rPr lang="en-US" sz="3200" dirty="0">
                <a:solidFill>
                  <a:schemeClr val="tx1"/>
                </a:solidFill>
              </a:rPr>
              <a:t> </a:t>
            </a:r>
            <a:r>
              <a:rPr lang="en-US" sz="3200" dirty="0" err="1">
                <a:solidFill>
                  <a:schemeClr val="tx1"/>
                </a:solidFill>
              </a:rPr>
              <a:t>pafajshëm</a:t>
            </a:r>
            <a:r>
              <a:rPr lang="en-US" sz="3200" dirty="0">
                <a:solidFill>
                  <a:schemeClr val="tx1"/>
                </a:solidFill>
              </a:rPr>
              <a:t> </a:t>
            </a:r>
            <a:r>
              <a:rPr lang="en-US" sz="3200" dirty="0" err="1">
                <a:solidFill>
                  <a:schemeClr val="tx1"/>
                </a:solidFill>
              </a:rPr>
              <a:t>dhe</a:t>
            </a:r>
            <a:r>
              <a:rPr lang="en-US" sz="3200" dirty="0">
                <a:solidFill>
                  <a:schemeClr val="tx1"/>
                </a:solidFill>
              </a:rPr>
              <a:t> </a:t>
            </a:r>
            <a:r>
              <a:rPr lang="en-US" sz="3200" dirty="0" err="1">
                <a:solidFill>
                  <a:schemeClr val="tx1"/>
                </a:solidFill>
              </a:rPr>
              <a:t>shkatërruan</a:t>
            </a:r>
            <a:r>
              <a:rPr lang="en-US" sz="3200" dirty="0">
                <a:solidFill>
                  <a:schemeClr val="tx1"/>
                </a:solidFill>
              </a:rPr>
              <a:t> </a:t>
            </a:r>
            <a:r>
              <a:rPr lang="en-US" sz="3200" dirty="0" err="1">
                <a:solidFill>
                  <a:schemeClr val="tx1"/>
                </a:solidFill>
              </a:rPr>
              <a:t>të</a:t>
            </a:r>
            <a:r>
              <a:rPr lang="en-US" sz="3200" dirty="0">
                <a:solidFill>
                  <a:schemeClr val="tx1"/>
                </a:solidFill>
              </a:rPr>
              <a:t> </a:t>
            </a:r>
            <a:r>
              <a:rPr lang="en-US" sz="3200" dirty="0" err="1">
                <a:solidFill>
                  <a:schemeClr val="tx1"/>
                </a:solidFill>
              </a:rPr>
              <a:t>gjithë</a:t>
            </a:r>
            <a:r>
              <a:rPr lang="en-US" sz="3200" dirty="0">
                <a:solidFill>
                  <a:schemeClr val="tx1"/>
                </a:solidFill>
              </a:rPr>
              <a:t> </a:t>
            </a:r>
            <a:r>
              <a:rPr lang="en-US" sz="3200" dirty="0" err="1">
                <a:solidFill>
                  <a:schemeClr val="tx1"/>
                </a:solidFill>
              </a:rPr>
              <a:t>territorin</a:t>
            </a:r>
            <a:r>
              <a:rPr lang="en-US" sz="3200" dirty="0">
                <a:solidFill>
                  <a:schemeClr val="tx1"/>
                </a:solidFill>
              </a:rPr>
              <a:t> . </a:t>
            </a:r>
            <a:r>
              <a:rPr lang="en-US" sz="3200" dirty="0" err="1">
                <a:solidFill>
                  <a:schemeClr val="tx1"/>
                </a:solidFill>
              </a:rPr>
              <a:t>Më</a:t>
            </a:r>
            <a:r>
              <a:rPr lang="en-US" sz="3200" dirty="0">
                <a:solidFill>
                  <a:schemeClr val="tx1"/>
                </a:solidFill>
              </a:rPr>
              <a:t> 6 </a:t>
            </a:r>
            <a:r>
              <a:rPr lang="en-US" sz="3200" dirty="0" err="1">
                <a:solidFill>
                  <a:schemeClr val="tx1"/>
                </a:solidFill>
              </a:rPr>
              <a:t>gusht</a:t>
            </a:r>
            <a:r>
              <a:rPr lang="en-US" sz="3200" dirty="0">
                <a:solidFill>
                  <a:schemeClr val="tx1"/>
                </a:solidFill>
              </a:rPr>
              <a:t> </a:t>
            </a:r>
            <a:r>
              <a:rPr lang="en-US" sz="3200" dirty="0" err="1">
                <a:solidFill>
                  <a:schemeClr val="tx1"/>
                </a:solidFill>
              </a:rPr>
              <a:t>të</a:t>
            </a:r>
            <a:r>
              <a:rPr lang="en-US" sz="3200" dirty="0">
                <a:solidFill>
                  <a:schemeClr val="tx1"/>
                </a:solidFill>
              </a:rPr>
              <a:t> </a:t>
            </a:r>
            <a:r>
              <a:rPr lang="en-US" sz="3200" dirty="0" err="1">
                <a:solidFill>
                  <a:schemeClr val="tx1"/>
                </a:solidFill>
              </a:rPr>
              <a:t>vitit</a:t>
            </a:r>
            <a:r>
              <a:rPr lang="en-US" sz="3200" dirty="0">
                <a:solidFill>
                  <a:schemeClr val="tx1"/>
                </a:solidFill>
              </a:rPr>
              <a:t> 1945, </a:t>
            </a:r>
            <a:r>
              <a:rPr lang="en-US" sz="3200" dirty="0" err="1">
                <a:solidFill>
                  <a:schemeClr val="tx1"/>
                </a:solidFill>
              </a:rPr>
              <a:t>bombarduesi</a:t>
            </a:r>
            <a:r>
              <a:rPr lang="en-US" sz="3200" dirty="0">
                <a:solidFill>
                  <a:schemeClr val="tx1"/>
                </a:solidFill>
              </a:rPr>
              <a:t> “B-29 Superfortress”, </a:t>
            </a:r>
            <a:r>
              <a:rPr lang="en-US" sz="3200" dirty="0" err="1">
                <a:solidFill>
                  <a:schemeClr val="tx1"/>
                </a:solidFill>
              </a:rPr>
              <a:t>i</a:t>
            </a:r>
            <a:r>
              <a:rPr lang="en-US" sz="3200" dirty="0">
                <a:solidFill>
                  <a:schemeClr val="tx1"/>
                </a:solidFill>
              </a:rPr>
              <a:t> </a:t>
            </a:r>
            <a:r>
              <a:rPr lang="en-US" sz="3200" dirty="0" err="1">
                <a:solidFill>
                  <a:schemeClr val="tx1"/>
                </a:solidFill>
              </a:rPr>
              <a:t>emëruar</a:t>
            </a:r>
            <a:r>
              <a:rPr lang="en-US" sz="3200" dirty="0">
                <a:solidFill>
                  <a:schemeClr val="tx1"/>
                </a:solidFill>
              </a:rPr>
              <a:t> do </a:t>
            </a:r>
            <a:r>
              <a:rPr lang="en-US" sz="3200" dirty="0" err="1">
                <a:solidFill>
                  <a:schemeClr val="tx1"/>
                </a:solidFill>
              </a:rPr>
              <a:t>të</a:t>
            </a:r>
            <a:r>
              <a:rPr lang="en-US" sz="3200" dirty="0">
                <a:solidFill>
                  <a:schemeClr val="tx1"/>
                </a:solidFill>
              </a:rPr>
              <a:t> </a:t>
            </a:r>
            <a:r>
              <a:rPr lang="en-US" sz="3200" dirty="0" err="1">
                <a:solidFill>
                  <a:schemeClr val="tx1"/>
                </a:solidFill>
              </a:rPr>
              <a:t>hidhte</a:t>
            </a:r>
            <a:r>
              <a:rPr lang="en-US" sz="3200" dirty="0">
                <a:solidFill>
                  <a:schemeClr val="tx1"/>
                </a:solidFill>
              </a:rPr>
              <a:t> </a:t>
            </a:r>
            <a:r>
              <a:rPr lang="en-US" sz="3200" dirty="0" err="1">
                <a:solidFill>
                  <a:schemeClr val="tx1"/>
                </a:solidFill>
              </a:rPr>
              <a:t>bombën</a:t>
            </a:r>
            <a:r>
              <a:rPr lang="en-US" sz="3200" dirty="0">
                <a:solidFill>
                  <a:schemeClr val="tx1"/>
                </a:solidFill>
              </a:rPr>
              <a:t> </a:t>
            </a:r>
            <a:r>
              <a:rPr lang="en-US" sz="3200" dirty="0" err="1">
                <a:solidFill>
                  <a:schemeClr val="tx1"/>
                </a:solidFill>
              </a:rPr>
              <a:t>atomike</a:t>
            </a:r>
            <a:r>
              <a:rPr lang="en-US" sz="3200" dirty="0">
                <a:solidFill>
                  <a:schemeClr val="tx1"/>
                </a:solidFill>
              </a:rPr>
              <a:t> “Little Boy” </a:t>
            </a:r>
            <a:r>
              <a:rPr lang="en-US" sz="3200" dirty="0" err="1">
                <a:solidFill>
                  <a:schemeClr val="tx1"/>
                </a:solidFill>
              </a:rPr>
              <a:t>ndryshe</a:t>
            </a:r>
            <a:r>
              <a:rPr lang="en-US" sz="3200" dirty="0">
                <a:solidFill>
                  <a:schemeClr val="tx1"/>
                </a:solidFill>
              </a:rPr>
              <a:t> </a:t>
            </a:r>
            <a:r>
              <a:rPr lang="en-US" sz="3200" dirty="0" err="1">
                <a:solidFill>
                  <a:schemeClr val="tx1"/>
                </a:solidFill>
              </a:rPr>
              <a:t>Djali</a:t>
            </a:r>
            <a:r>
              <a:rPr lang="en-US" sz="3200" dirty="0">
                <a:solidFill>
                  <a:schemeClr val="tx1"/>
                </a:solidFill>
              </a:rPr>
              <a:t> </a:t>
            </a:r>
            <a:r>
              <a:rPr lang="en-US" sz="3200" dirty="0" err="1">
                <a:solidFill>
                  <a:schemeClr val="tx1"/>
                </a:solidFill>
              </a:rPr>
              <a:t>i</a:t>
            </a:r>
            <a:r>
              <a:rPr lang="en-US" sz="3200" dirty="0">
                <a:solidFill>
                  <a:schemeClr val="tx1"/>
                </a:solidFill>
              </a:rPr>
              <a:t> </a:t>
            </a:r>
            <a:r>
              <a:rPr lang="en-US" sz="3200" dirty="0" err="1">
                <a:solidFill>
                  <a:schemeClr val="tx1"/>
                </a:solidFill>
              </a:rPr>
              <a:t>Vogël</a:t>
            </a:r>
            <a:r>
              <a:rPr lang="en-US" sz="3200" dirty="0">
                <a:solidFill>
                  <a:schemeClr val="tx1"/>
                </a:solidFill>
              </a:rPr>
              <a:t> , </a:t>
            </a:r>
            <a:r>
              <a:rPr lang="en-US" sz="3200" dirty="0" err="1">
                <a:solidFill>
                  <a:schemeClr val="tx1"/>
                </a:solidFill>
              </a:rPr>
              <a:t>që</a:t>
            </a:r>
            <a:r>
              <a:rPr lang="en-US" sz="3200" dirty="0">
                <a:solidFill>
                  <a:schemeClr val="tx1"/>
                </a:solidFill>
              </a:rPr>
              <a:t> </a:t>
            </a:r>
            <a:r>
              <a:rPr lang="en-US" sz="3200" dirty="0" err="1">
                <a:solidFill>
                  <a:schemeClr val="tx1"/>
                </a:solidFill>
              </a:rPr>
              <a:t>pati</a:t>
            </a:r>
            <a:r>
              <a:rPr lang="en-US" sz="3200" dirty="0">
                <a:solidFill>
                  <a:schemeClr val="tx1"/>
                </a:solidFill>
              </a:rPr>
              <a:t> </a:t>
            </a:r>
            <a:r>
              <a:rPr lang="en-US" sz="3200" dirty="0" err="1">
                <a:solidFill>
                  <a:schemeClr val="tx1"/>
                </a:solidFill>
              </a:rPr>
              <a:t>pasoja</a:t>
            </a:r>
            <a:r>
              <a:rPr lang="en-US" sz="3200" dirty="0">
                <a:solidFill>
                  <a:schemeClr val="tx1"/>
                </a:solidFill>
              </a:rPr>
              <a:t> </a:t>
            </a:r>
            <a:r>
              <a:rPr lang="en-US" sz="3200" dirty="0" err="1">
                <a:solidFill>
                  <a:schemeClr val="tx1"/>
                </a:solidFill>
              </a:rPr>
              <a:t>marramendëse</a:t>
            </a:r>
            <a:r>
              <a:rPr lang="en-US" sz="3200" dirty="0">
                <a:solidFill>
                  <a:schemeClr val="tx1"/>
                </a:solidFill>
              </a:rPr>
              <a:t> . </a:t>
            </a:r>
            <a:r>
              <a:rPr lang="en-US" sz="3200" dirty="0" err="1">
                <a:solidFill>
                  <a:schemeClr val="tx1"/>
                </a:solidFill>
              </a:rPr>
              <a:t>Hedhja</a:t>
            </a:r>
            <a:r>
              <a:rPr lang="en-US" sz="3200" dirty="0">
                <a:solidFill>
                  <a:schemeClr val="tx1"/>
                </a:solidFill>
              </a:rPr>
              <a:t> e </a:t>
            </a:r>
            <a:r>
              <a:rPr lang="en-US" sz="3200" dirty="0" err="1">
                <a:solidFill>
                  <a:schemeClr val="tx1"/>
                </a:solidFill>
              </a:rPr>
              <a:t>bombës</a:t>
            </a:r>
            <a:r>
              <a:rPr lang="en-US" sz="3200" dirty="0">
                <a:solidFill>
                  <a:schemeClr val="tx1"/>
                </a:solidFill>
              </a:rPr>
              <a:t> </a:t>
            </a:r>
            <a:r>
              <a:rPr lang="en-US" sz="3200" dirty="0" err="1">
                <a:solidFill>
                  <a:schemeClr val="tx1"/>
                </a:solidFill>
              </a:rPr>
              <a:t>atomike</a:t>
            </a:r>
            <a:r>
              <a:rPr lang="en-US" sz="3200" dirty="0">
                <a:solidFill>
                  <a:schemeClr val="tx1"/>
                </a:solidFill>
              </a:rPr>
              <a:t> </a:t>
            </a:r>
            <a:r>
              <a:rPr lang="en-US" sz="3200" dirty="0" err="1">
                <a:solidFill>
                  <a:schemeClr val="tx1"/>
                </a:solidFill>
              </a:rPr>
              <a:t>mbi</a:t>
            </a:r>
            <a:r>
              <a:rPr lang="en-US" sz="3200" dirty="0">
                <a:solidFill>
                  <a:schemeClr val="tx1"/>
                </a:solidFill>
              </a:rPr>
              <a:t> Hiroshima, do </a:t>
            </a:r>
            <a:r>
              <a:rPr lang="en-US" sz="3200" dirty="0" err="1">
                <a:solidFill>
                  <a:schemeClr val="tx1"/>
                </a:solidFill>
              </a:rPr>
              <a:t>të</a:t>
            </a:r>
            <a:r>
              <a:rPr lang="en-US" sz="3200" dirty="0">
                <a:solidFill>
                  <a:schemeClr val="tx1"/>
                </a:solidFill>
              </a:rPr>
              <a:t> </a:t>
            </a:r>
            <a:r>
              <a:rPr lang="en-US" sz="3200" dirty="0" err="1">
                <a:solidFill>
                  <a:schemeClr val="tx1"/>
                </a:solidFill>
              </a:rPr>
              <a:t>pasohej</a:t>
            </a:r>
            <a:r>
              <a:rPr lang="en-US" sz="3200" dirty="0">
                <a:solidFill>
                  <a:schemeClr val="tx1"/>
                </a:solidFill>
              </a:rPr>
              <a:t> me </a:t>
            </a:r>
            <a:r>
              <a:rPr lang="en-US" sz="3200" dirty="0" err="1">
                <a:solidFill>
                  <a:schemeClr val="tx1"/>
                </a:solidFill>
              </a:rPr>
              <a:t>hedhjen</a:t>
            </a:r>
            <a:r>
              <a:rPr lang="en-US" sz="3200" dirty="0">
                <a:solidFill>
                  <a:schemeClr val="tx1"/>
                </a:solidFill>
              </a:rPr>
              <a:t> e </a:t>
            </a:r>
            <a:r>
              <a:rPr lang="en-US" sz="3200" dirty="0" err="1">
                <a:solidFill>
                  <a:schemeClr val="tx1"/>
                </a:solidFill>
              </a:rPr>
              <a:t>bombës</a:t>
            </a:r>
            <a:r>
              <a:rPr lang="en-US" sz="3200" dirty="0">
                <a:solidFill>
                  <a:schemeClr val="tx1"/>
                </a:solidFill>
              </a:rPr>
              <a:t> </a:t>
            </a:r>
            <a:r>
              <a:rPr lang="en-US" sz="3200" dirty="0" err="1">
                <a:solidFill>
                  <a:schemeClr val="tx1"/>
                </a:solidFill>
              </a:rPr>
              <a:t>atomike</a:t>
            </a:r>
            <a:r>
              <a:rPr lang="en-US" sz="3200" dirty="0">
                <a:solidFill>
                  <a:schemeClr val="tx1"/>
                </a:solidFill>
              </a:rPr>
              <a:t> “Fat Man” </a:t>
            </a:r>
            <a:r>
              <a:rPr lang="en-US" sz="3200" dirty="0" err="1">
                <a:solidFill>
                  <a:schemeClr val="tx1"/>
                </a:solidFill>
              </a:rPr>
              <a:t>ndryshe</a:t>
            </a:r>
            <a:r>
              <a:rPr lang="en-US" sz="3200" dirty="0">
                <a:solidFill>
                  <a:schemeClr val="tx1"/>
                </a:solidFill>
              </a:rPr>
              <a:t> </a:t>
            </a:r>
            <a:r>
              <a:rPr lang="en-US" sz="3200" dirty="0" err="1">
                <a:solidFill>
                  <a:schemeClr val="tx1"/>
                </a:solidFill>
              </a:rPr>
              <a:t>Burri</a:t>
            </a:r>
            <a:r>
              <a:rPr lang="en-US" sz="3200" dirty="0">
                <a:solidFill>
                  <a:schemeClr val="tx1"/>
                </a:solidFill>
              </a:rPr>
              <a:t> </a:t>
            </a:r>
            <a:r>
              <a:rPr lang="en-US" sz="3200" dirty="0" err="1">
                <a:solidFill>
                  <a:schemeClr val="tx1"/>
                </a:solidFill>
              </a:rPr>
              <a:t>i</a:t>
            </a:r>
            <a:r>
              <a:rPr lang="en-US" sz="3200" dirty="0">
                <a:solidFill>
                  <a:schemeClr val="tx1"/>
                </a:solidFill>
              </a:rPr>
              <a:t> </a:t>
            </a:r>
            <a:r>
              <a:rPr lang="en-US" sz="3200" dirty="0" err="1">
                <a:solidFill>
                  <a:schemeClr val="tx1"/>
                </a:solidFill>
              </a:rPr>
              <a:t>shëndoshë</a:t>
            </a:r>
            <a:r>
              <a:rPr lang="en-US" sz="3200" dirty="0">
                <a:solidFill>
                  <a:schemeClr val="tx1"/>
                </a:solidFill>
              </a:rPr>
              <a:t> </a:t>
            </a:r>
            <a:r>
              <a:rPr lang="en-US" sz="3200" dirty="0" err="1">
                <a:solidFill>
                  <a:schemeClr val="tx1"/>
                </a:solidFill>
              </a:rPr>
              <a:t>në</a:t>
            </a:r>
            <a:r>
              <a:rPr lang="en-US" sz="3200" dirty="0">
                <a:solidFill>
                  <a:schemeClr val="tx1"/>
                </a:solidFill>
              </a:rPr>
              <a:t> Nagasaki, </a:t>
            </a:r>
            <a:r>
              <a:rPr lang="en-US" sz="3200" dirty="0" err="1">
                <a:solidFill>
                  <a:schemeClr val="tx1"/>
                </a:solidFill>
              </a:rPr>
              <a:t>më</a:t>
            </a:r>
            <a:r>
              <a:rPr lang="en-US" sz="3200" dirty="0">
                <a:solidFill>
                  <a:schemeClr val="tx1"/>
                </a:solidFill>
              </a:rPr>
              <a:t> 9 </a:t>
            </a:r>
            <a:r>
              <a:rPr lang="en-US" sz="3200" dirty="0" err="1">
                <a:solidFill>
                  <a:schemeClr val="tx1"/>
                </a:solidFill>
              </a:rPr>
              <a:t>gusht</a:t>
            </a:r>
            <a:r>
              <a:rPr lang="en-US" sz="3200" dirty="0">
                <a:solidFill>
                  <a:schemeClr val="tx1"/>
                </a:solidFill>
              </a:rPr>
              <a:t> </a:t>
            </a:r>
            <a:r>
              <a:rPr lang="en-US" sz="3200" dirty="0" err="1">
                <a:solidFill>
                  <a:schemeClr val="tx1"/>
                </a:solidFill>
              </a:rPr>
              <a:t>të</a:t>
            </a:r>
            <a:r>
              <a:rPr lang="en-US" sz="3200" dirty="0">
                <a:solidFill>
                  <a:schemeClr val="tx1"/>
                </a:solidFill>
              </a:rPr>
              <a:t> po </a:t>
            </a:r>
            <a:r>
              <a:rPr lang="en-US" sz="3200" dirty="0" err="1">
                <a:solidFill>
                  <a:schemeClr val="tx1"/>
                </a:solidFill>
              </a:rPr>
              <a:t>atij</a:t>
            </a:r>
            <a:r>
              <a:rPr lang="en-US" sz="3200" dirty="0">
                <a:solidFill>
                  <a:schemeClr val="tx1"/>
                </a:solidFill>
              </a:rPr>
              <a:t> </a:t>
            </a:r>
            <a:r>
              <a:rPr lang="en-US" sz="3200" dirty="0" err="1">
                <a:solidFill>
                  <a:schemeClr val="tx1"/>
                </a:solidFill>
              </a:rPr>
              <a:t>viti</a:t>
            </a:r>
            <a:r>
              <a:rPr lang="en-US" sz="3200" dirty="0">
                <a:solidFill>
                  <a:schemeClr val="tx1"/>
                </a:solidFill>
              </a:rPr>
              <a:t>.</a:t>
            </a:r>
            <a:endParaRPr lang="en-US" sz="3200" dirty="0">
              <a:solidFill>
                <a:schemeClr val="tx1"/>
              </a:solidFill>
            </a:endParaRPr>
          </a:p>
        </p:txBody>
      </p:sp>
      <p:sp>
        <p:nvSpPr>
          <p:cNvPr id="28" name="Title 15"/>
          <p:cNvSpPr/>
          <p:nvPr/>
        </p:nvSpPr>
        <p:spPr>
          <a:xfrm>
            <a:off x="5815965" y="16459835"/>
            <a:ext cx="8419465" cy="383476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1pPr>
            <a:lvl2pPr marR="0" lvl="1"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2pPr>
            <a:lvl3pPr marR="0" lvl="2"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3pPr>
            <a:lvl4pPr marR="0" lvl="3"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4pPr>
            <a:lvl5pPr marR="0" lvl="4"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5pPr>
            <a:lvl6pPr marR="0" lvl="5"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6pPr>
            <a:lvl7pPr marR="0" lvl="6"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7pPr>
            <a:lvl8pPr marR="0" lvl="7"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8pPr>
            <a:lvl9pPr marR="0" lvl="8"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9pPr>
          </a:lstStyle>
          <a:p>
            <a:r>
              <a:rPr lang="en-US" sz="3200" dirty="0"/>
              <a:t>Ky </a:t>
            </a:r>
            <a:r>
              <a:rPr lang="en-US" sz="3200" dirty="0" err="1"/>
              <a:t>lloj</a:t>
            </a:r>
            <a:r>
              <a:rPr lang="en-US" sz="3200" dirty="0"/>
              <a:t> </a:t>
            </a:r>
            <a:r>
              <a:rPr lang="en-US" sz="3200" dirty="0" err="1"/>
              <a:t>sulmi</a:t>
            </a:r>
            <a:r>
              <a:rPr lang="en-US" sz="3200" dirty="0"/>
              <a:t> </a:t>
            </a:r>
            <a:r>
              <a:rPr lang="en-US" sz="3200" dirty="0" err="1"/>
              <a:t>ishte</a:t>
            </a:r>
            <a:r>
              <a:rPr lang="en-US" sz="3200" dirty="0"/>
              <a:t> </a:t>
            </a:r>
            <a:r>
              <a:rPr lang="en-US" sz="3200" dirty="0" err="1"/>
              <a:t>sulmi</a:t>
            </a:r>
            <a:r>
              <a:rPr lang="en-US" sz="3200" dirty="0"/>
              <a:t> </a:t>
            </a:r>
            <a:r>
              <a:rPr lang="en-US" sz="3200" dirty="0" err="1"/>
              <a:t>i</a:t>
            </a:r>
            <a:r>
              <a:rPr lang="en-US" sz="3200" dirty="0"/>
              <a:t> </a:t>
            </a:r>
            <a:r>
              <a:rPr lang="en-US" sz="3200" dirty="0" err="1"/>
              <a:t>parë</a:t>
            </a:r>
            <a:r>
              <a:rPr lang="en-US" sz="3200" dirty="0"/>
              <a:t> </a:t>
            </a:r>
            <a:r>
              <a:rPr lang="en-US" sz="3200" dirty="0" err="1"/>
              <a:t>nuklear</a:t>
            </a:r>
            <a:r>
              <a:rPr lang="en-US" sz="3200" dirty="0"/>
              <a:t> </a:t>
            </a:r>
            <a:r>
              <a:rPr lang="en-US" sz="3200" dirty="0" err="1"/>
              <a:t>në</a:t>
            </a:r>
            <a:r>
              <a:rPr lang="en-US" sz="3200" dirty="0"/>
              <a:t> </a:t>
            </a:r>
            <a:r>
              <a:rPr lang="en-US" sz="3200" dirty="0" err="1"/>
              <a:t>botë</a:t>
            </a:r>
            <a:r>
              <a:rPr lang="en-US" sz="3200" dirty="0"/>
              <a:t> </a:t>
            </a:r>
            <a:r>
              <a:rPr lang="en-US" sz="3200" dirty="0" err="1"/>
              <a:t>dhe</a:t>
            </a:r>
            <a:r>
              <a:rPr lang="en-US" sz="3200" dirty="0"/>
              <a:t> </a:t>
            </a:r>
            <a:r>
              <a:rPr lang="en-US" sz="3200" dirty="0" err="1"/>
              <a:t>shpërthimi</a:t>
            </a:r>
            <a:r>
              <a:rPr lang="en-US" sz="3200" dirty="0"/>
              <a:t> </a:t>
            </a:r>
            <a:r>
              <a:rPr lang="en-US" sz="3200" dirty="0" err="1"/>
              <a:t>i</a:t>
            </a:r>
            <a:r>
              <a:rPr lang="en-US" sz="3200" dirty="0"/>
              <a:t> </a:t>
            </a:r>
            <a:r>
              <a:rPr lang="en-US" sz="3200" dirty="0" err="1"/>
              <a:t>kësaj</a:t>
            </a:r>
            <a:r>
              <a:rPr lang="en-US" sz="3200" dirty="0"/>
              <a:t> bombe do </a:t>
            </a:r>
            <a:r>
              <a:rPr lang="en-US" sz="3200" dirty="0" err="1"/>
              <a:t>të</a:t>
            </a:r>
            <a:r>
              <a:rPr lang="en-US" sz="3200" dirty="0"/>
              <a:t> </a:t>
            </a:r>
            <a:r>
              <a:rPr lang="en-US" sz="3200" dirty="0" err="1"/>
              <a:t>përshpejtonte</a:t>
            </a:r>
            <a:r>
              <a:rPr lang="en-US" sz="3200" dirty="0"/>
              <a:t> </a:t>
            </a:r>
            <a:r>
              <a:rPr lang="en-US" sz="3200" dirty="0" err="1"/>
              <a:t>dorëzimin</a:t>
            </a:r>
            <a:r>
              <a:rPr lang="en-US" sz="3200" dirty="0"/>
              <a:t> e </a:t>
            </a:r>
            <a:r>
              <a:rPr lang="en-US" sz="3200" dirty="0" err="1"/>
              <a:t>Japonisë</a:t>
            </a:r>
            <a:r>
              <a:rPr lang="en-US" sz="3200" dirty="0"/>
              <a:t> </a:t>
            </a:r>
            <a:r>
              <a:rPr lang="en-US" sz="3200" dirty="0" err="1"/>
              <a:t>Imperialiste</a:t>
            </a:r>
            <a:r>
              <a:rPr lang="en-US" sz="3200" dirty="0"/>
              <a:t>, duke </a:t>
            </a:r>
            <a:r>
              <a:rPr lang="en-US" sz="3200" dirty="0" err="1"/>
              <a:t>i</a:t>
            </a:r>
            <a:r>
              <a:rPr lang="en-US" sz="3200" dirty="0"/>
              <a:t> </a:t>
            </a:r>
            <a:r>
              <a:rPr lang="en-US" sz="3200" dirty="0" err="1"/>
              <a:t>dhënë</a:t>
            </a:r>
            <a:r>
              <a:rPr lang="en-US" sz="3200" dirty="0"/>
              <a:t> fund </a:t>
            </a:r>
            <a:r>
              <a:rPr lang="en-US" sz="3200" dirty="0" err="1"/>
              <a:t>luftës</a:t>
            </a:r>
            <a:r>
              <a:rPr lang="en-US" sz="3200" dirty="0"/>
              <a:t>. </a:t>
            </a:r>
            <a:endParaRPr lang="en-US" sz="3200" dirty="0"/>
          </a:p>
          <a:p>
            <a:r>
              <a:rPr lang="en-US" sz="3200" dirty="0" err="1"/>
              <a:t>Japonia</a:t>
            </a:r>
            <a:r>
              <a:rPr lang="en-US" sz="3200" dirty="0"/>
              <a:t> do </a:t>
            </a:r>
            <a:r>
              <a:rPr lang="en-US" sz="3200" dirty="0" err="1"/>
              <a:t>të</a:t>
            </a:r>
            <a:r>
              <a:rPr lang="en-US" sz="3200" dirty="0"/>
              <a:t> </a:t>
            </a:r>
            <a:r>
              <a:rPr lang="en-US" sz="3200" dirty="0" err="1"/>
              <a:t>dorëzohej</a:t>
            </a:r>
            <a:r>
              <a:rPr lang="en-US" sz="3200" dirty="0"/>
              <a:t> </a:t>
            </a:r>
            <a:r>
              <a:rPr lang="en-US" sz="3200" dirty="0" err="1"/>
              <a:t>zyrtarisht</a:t>
            </a:r>
            <a:r>
              <a:rPr lang="en-US" sz="3200" dirty="0"/>
              <a:t> </a:t>
            </a:r>
            <a:r>
              <a:rPr lang="en-US" sz="3200" dirty="0" err="1"/>
              <a:t>më</a:t>
            </a:r>
            <a:r>
              <a:rPr lang="en-US" sz="3200" dirty="0"/>
              <a:t> 2 </a:t>
            </a:r>
            <a:r>
              <a:rPr lang="en-US" sz="3200" dirty="0" err="1"/>
              <a:t>shtator</a:t>
            </a:r>
            <a:r>
              <a:rPr lang="en-US" sz="3200" dirty="0"/>
              <a:t> 1945.</a:t>
            </a:r>
            <a:endParaRPr lang="en-US" sz="3200" dirty="0"/>
          </a:p>
        </p:txBody>
      </p:sp>
      <p:pic>
        <p:nvPicPr>
          <p:cNvPr id="30" name="Picture 29"/>
          <p:cNvPicPr>
            <a:picLocks noChangeAspect="1"/>
          </p:cNvPicPr>
          <p:nvPr/>
        </p:nvPicPr>
        <p:blipFill>
          <a:blip r:embed="rId1"/>
          <a:stretch>
            <a:fillRect/>
          </a:stretch>
        </p:blipFill>
        <p:spPr>
          <a:xfrm>
            <a:off x="775335" y="4488815"/>
            <a:ext cx="4634230" cy="12419965"/>
          </a:xfrm>
          <a:prstGeom prst="rect">
            <a:avLst/>
          </a:prstGeom>
          <a:ln w="28575" cmpd="sng">
            <a:solidFill>
              <a:schemeClr val="tx1"/>
            </a:solidFill>
            <a:prstDash val="solid"/>
          </a:ln>
        </p:spPr>
      </p:pic>
      <p:pic>
        <p:nvPicPr>
          <p:cNvPr id="108" name="Picture 107"/>
          <p:cNvPicPr/>
          <p:nvPr/>
        </p:nvPicPr>
        <p:blipFill>
          <a:blip r:embed="rId2"/>
          <a:stretch>
            <a:fillRect/>
          </a:stretch>
        </p:blipFill>
        <p:spPr>
          <a:xfrm>
            <a:off x="6823710" y="9834880"/>
            <a:ext cx="5996305" cy="4785995"/>
          </a:xfrm>
          <a:prstGeom prst="rect">
            <a:avLst/>
          </a:prstGeom>
          <a:noFill/>
          <a:ln w="28575" cmpd="sng">
            <a:solidFill>
              <a:schemeClr val="tx1"/>
            </a:solidFill>
            <a:prstDash val="soli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2"/>
          </p:nvPr>
        </p:nvSpPr>
        <p:spPr>
          <a:xfrm>
            <a:off x="990600" y="13003530"/>
            <a:ext cx="8664575" cy="7658735"/>
          </a:xfrm>
        </p:spPr>
        <p:txBody>
          <a:bodyPr/>
          <a:lstStyle/>
          <a:p>
            <a:r>
              <a:rPr lang="en-US" sz="4000" dirty="0" err="1"/>
              <a:t>Bombat</a:t>
            </a:r>
            <a:r>
              <a:rPr lang="en-US" sz="4000" dirty="0"/>
              <a:t> </a:t>
            </a:r>
            <a:r>
              <a:rPr lang="en-US" sz="4000" dirty="0" err="1"/>
              <a:t>atomike</a:t>
            </a:r>
            <a:r>
              <a:rPr lang="en-US" sz="4000" dirty="0"/>
              <a:t> </a:t>
            </a:r>
            <a:r>
              <a:rPr lang="en-US" sz="4000" dirty="0" err="1"/>
              <a:t>që</a:t>
            </a:r>
            <a:r>
              <a:rPr lang="en-US" sz="4000" dirty="0"/>
              <a:t> u </a:t>
            </a:r>
            <a:r>
              <a:rPr lang="en-US" sz="4000" dirty="0" err="1"/>
              <a:t>hodhën</a:t>
            </a:r>
            <a:r>
              <a:rPr lang="en-US" sz="4000" dirty="0"/>
              <a:t> </a:t>
            </a:r>
            <a:r>
              <a:rPr lang="en-US" sz="4000" dirty="0" err="1"/>
              <a:t>mbi</a:t>
            </a:r>
            <a:r>
              <a:rPr lang="en-US" sz="4000" dirty="0"/>
              <a:t> Hiroshima </a:t>
            </a:r>
            <a:r>
              <a:rPr lang="en-US" sz="4000" dirty="0" err="1"/>
              <a:t>dhe</a:t>
            </a:r>
            <a:r>
              <a:rPr lang="en-US" sz="4000" dirty="0"/>
              <a:t> Nagasaki </a:t>
            </a:r>
            <a:r>
              <a:rPr lang="en-US" sz="4000" dirty="0" err="1"/>
              <a:t>në</a:t>
            </a:r>
            <a:r>
              <a:rPr lang="en-US" sz="4000" dirty="0"/>
              <a:t> fund </a:t>
            </a:r>
            <a:r>
              <a:rPr lang="en-US" sz="4000" dirty="0" err="1"/>
              <a:t>të</a:t>
            </a:r>
            <a:r>
              <a:rPr lang="en-US" sz="4000" dirty="0"/>
              <a:t> </a:t>
            </a:r>
            <a:r>
              <a:rPr lang="en-US" sz="4000" dirty="0" err="1"/>
              <a:t>Luftës</a:t>
            </a:r>
            <a:r>
              <a:rPr lang="en-US" sz="4000" dirty="0"/>
              <a:t> </a:t>
            </a:r>
            <a:r>
              <a:rPr lang="en-US" sz="4000" dirty="0" err="1"/>
              <a:t>së</a:t>
            </a:r>
            <a:r>
              <a:rPr lang="en-US" sz="4000" dirty="0"/>
              <a:t> </a:t>
            </a:r>
            <a:r>
              <a:rPr lang="en-US" sz="4000" dirty="0" err="1"/>
              <a:t>Dytë</a:t>
            </a:r>
            <a:r>
              <a:rPr lang="en-US" sz="4000" dirty="0"/>
              <a:t> </a:t>
            </a:r>
            <a:r>
              <a:rPr lang="en-US" sz="4000" dirty="0" err="1"/>
              <a:t>Botërore</a:t>
            </a:r>
            <a:r>
              <a:rPr lang="en-US" sz="4000" dirty="0"/>
              <a:t> u</a:t>
            </a:r>
            <a:br>
              <a:rPr lang="en-US" sz="4000" dirty="0"/>
            </a:br>
            <a:r>
              <a:rPr lang="en-US" sz="4000" dirty="0" err="1"/>
              <a:t>përballën</a:t>
            </a:r>
            <a:r>
              <a:rPr lang="en-US" sz="4000" dirty="0"/>
              <a:t> me </a:t>
            </a:r>
            <a:r>
              <a:rPr lang="en-US" sz="4000" dirty="0" err="1"/>
              <a:t>pozicione</a:t>
            </a:r>
            <a:r>
              <a:rPr lang="en-US" sz="4000" dirty="0"/>
              <a:t> </a:t>
            </a:r>
            <a:r>
              <a:rPr lang="en-US" sz="4000" dirty="0" err="1"/>
              <a:t>gjeografike</a:t>
            </a:r>
            <a:r>
              <a:rPr lang="en-US" sz="4000" dirty="0"/>
              <a:t> </a:t>
            </a:r>
            <a:r>
              <a:rPr lang="en-US" sz="4000" dirty="0" err="1"/>
              <a:t>të</a:t>
            </a:r>
            <a:r>
              <a:rPr lang="en-US" sz="4000" dirty="0"/>
              <a:t> </a:t>
            </a:r>
            <a:r>
              <a:rPr lang="en-US" sz="4000" dirty="0" err="1"/>
              <a:t>ndryshme</a:t>
            </a:r>
            <a:r>
              <a:rPr lang="en-US" sz="4000" dirty="0"/>
              <a:t>. Hiroshima </a:t>
            </a:r>
            <a:r>
              <a:rPr lang="en-US" sz="4000" dirty="0" err="1"/>
              <a:t>ndodhet</a:t>
            </a:r>
            <a:r>
              <a:rPr lang="en-US" sz="4000" dirty="0"/>
              <a:t> </a:t>
            </a:r>
            <a:r>
              <a:rPr lang="en-US" sz="4000" dirty="0" err="1"/>
              <a:t>në</a:t>
            </a:r>
            <a:r>
              <a:rPr lang="en-US" sz="4000" dirty="0"/>
              <a:t> </a:t>
            </a:r>
            <a:r>
              <a:rPr lang="en-US" sz="4000" dirty="0" err="1"/>
              <a:t>ishujt</a:t>
            </a:r>
            <a:r>
              <a:rPr lang="en-US" sz="4000" dirty="0"/>
              <a:t> </a:t>
            </a:r>
            <a:r>
              <a:rPr lang="en-US" sz="4000" dirty="0" err="1"/>
              <a:t>japonezë</a:t>
            </a:r>
            <a:r>
              <a:rPr lang="en-US" sz="4000" dirty="0"/>
              <a:t>, </a:t>
            </a:r>
            <a:r>
              <a:rPr lang="en-US" sz="4000" dirty="0" err="1"/>
              <a:t>ndërsa</a:t>
            </a:r>
            <a:br>
              <a:rPr lang="en-US" sz="4000" dirty="0"/>
            </a:br>
            <a:r>
              <a:rPr lang="en-US" sz="4000" dirty="0"/>
              <a:t>Nagasaki </a:t>
            </a:r>
            <a:r>
              <a:rPr lang="en-US" sz="4000" dirty="0" err="1"/>
              <a:t>është</a:t>
            </a:r>
            <a:r>
              <a:rPr lang="en-US" sz="4000" dirty="0"/>
              <a:t> </a:t>
            </a:r>
            <a:r>
              <a:rPr lang="en-US" sz="4000" dirty="0" err="1"/>
              <a:t>në</a:t>
            </a:r>
            <a:r>
              <a:rPr lang="en-US" sz="4000" dirty="0"/>
              <a:t> </a:t>
            </a:r>
            <a:r>
              <a:rPr lang="en-US" sz="4000" dirty="0" err="1"/>
              <a:t>një</a:t>
            </a:r>
            <a:r>
              <a:rPr lang="en-US" sz="4000" dirty="0"/>
              <a:t> </a:t>
            </a:r>
            <a:r>
              <a:rPr lang="en-US" sz="4000" dirty="0" err="1"/>
              <a:t>pjesë</a:t>
            </a:r>
            <a:r>
              <a:rPr lang="en-US" sz="4000" dirty="0"/>
              <a:t> </a:t>
            </a:r>
            <a:r>
              <a:rPr lang="en-US" sz="4000" dirty="0" err="1"/>
              <a:t>tjetër</a:t>
            </a:r>
            <a:r>
              <a:rPr lang="en-US" sz="4000" dirty="0"/>
              <a:t> </a:t>
            </a:r>
            <a:r>
              <a:rPr lang="en-US" sz="4000" dirty="0" err="1"/>
              <a:t>të</a:t>
            </a:r>
            <a:r>
              <a:rPr lang="en-US" sz="4000" dirty="0"/>
              <a:t> </a:t>
            </a:r>
            <a:r>
              <a:rPr lang="en-US" sz="4000" dirty="0" err="1"/>
              <a:t>vendit</a:t>
            </a:r>
            <a:r>
              <a:rPr lang="en-US" sz="4000" dirty="0"/>
              <a:t>. Hiroshima </a:t>
            </a:r>
            <a:r>
              <a:rPr lang="en-US" sz="4000" dirty="0" err="1"/>
              <a:t>është</a:t>
            </a:r>
            <a:r>
              <a:rPr lang="en-US" sz="4000" dirty="0"/>
              <a:t> </a:t>
            </a:r>
            <a:r>
              <a:rPr lang="en-US" sz="4000" dirty="0" err="1"/>
              <a:t>në</a:t>
            </a:r>
            <a:r>
              <a:rPr lang="en-US" sz="4000" dirty="0"/>
              <a:t> </a:t>
            </a:r>
            <a:r>
              <a:rPr lang="en-US" sz="4000" dirty="0" err="1"/>
              <a:t>pjesën</a:t>
            </a:r>
            <a:r>
              <a:rPr lang="en-US" sz="4000" dirty="0"/>
              <a:t> </a:t>
            </a:r>
            <a:r>
              <a:rPr lang="en-US" sz="4000" dirty="0" err="1"/>
              <a:t>jugore</a:t>
            </a:r>
            <a:r>
              <a:rPr lang="en-US" sz="4000" dirty="0"/>
              <a:t> </a:t>
            </a:r>
            <a:r>
              <a:rPr lang="en-US" sz="4000" dirty="0" err="1"/>
              <a:t>të</a:t>
            </a:r>
            <a:r>
              <a:rPr lang="en-US" sz="4000" dirty="0"/>
              <a:t> </a:t>
            </a:r>
            <a:r>
              <a:rPr lang="en-US" sz="4000" dirty="0" err="1"/>
              <a:t>ishujve</a:t>
            </a:r>
            <a:r>
              <a:rPr lang="en-US" sz="4000" dirty="0"/>
              <a:t> Honshu,</a:t>
            </a:r>
            <a:br>
              <a:rPr lang="en-US" sz="4000" dirty="0"/>
            </a:br>
            <a:r>
              <a:rPr lang="en-US" sz="4000" dirty="0" err="1"/>
              <a:t>ndërsa</a:t>
            </a:r>
            <a:r>
              <a:rPr lang="en-US" sz="4000" dirty="0"/>
              <a:t> Nagasaki </a:t>
            </a:r>
            <a:r>
              <a:rPr lang="en-US" sz="4000" dirty="0" err="1"/>
              <a:t>ndodhet</a:t>
            </a:r>
            <a:r>
              <a:rPr lang="en-US" sz="4000" dirty="0"/>
              <a:t> </a:t>
            </a:r>
            <a:r>
              <a:rPr lang="en-US" sz="4000" dirty="0" err="1"/>
              <a:t>në</a:t>
            </a:r>
            <a:r>
              <a:rPr lang="en-US" sz="4000" dirty="0"/>
              <a:t> </a:t>
            </a:r>
            <a:r>
              <a:rPr lang="en-US" sz="4000" dirty="0" err="1"/>
              <a:t>pjesën</a:t>
            </a:r>
            <a:r>
              <a:rPr lang="en-US" sz="4000" dirty="0"/>
              <a:t> </a:t>
            </a:r>
            <a:r>
              <a:rPr lang="en-US" sz="4000" dirty="0" err="1"/>
              <a:t>jugperëndimore</a:t>
            </a:r>
            <a:r>
              <a:rPr lang="en-US" sz="4000" dirty="0"/>
              <a:t> </a:t>
            </a:r>
            <a:r>
              <a:rPr lang="en-US" sz="4000" dirty="0" err="1"/>
              <a:t>të</a:t>
            </a:r>
            <a:r>
              <a:rPr lang="en-US" sz="4000" dirty="0"/>
              <a:t> </a:t>
            </a:r>
            <a:r>
              <a:rPr lang="en-US" sz="4000" dirty="0" err="1"/>
              <a:t>ishujve</a:t>
            </a:r>
            <a:r>
              <a:rPr lang="en-US" sz="4000" dirty="0"/>
              <a:t> Kyushu.</a:t>
            </a:r>
            <a:endParaRPr lang="en-US" sz="4000" dirty="0"/>
          </a:p>
        </p:txBody>
      </p:sp>
      <p:pic>
        <p:nvPicPr>
          <p:cNvPr id="105" name="Picture 104"/>
          <p:cNvPicPr/>
          <p:nvPr/>
        </p:nvPicPr>
        <p:blipFill>
          <a:blip r:embed="rId1">
            <a:extLst>
              <a:ext uri="{96DAC541-7B7A-43D3-8B79-37D633B846F1}">
                <asvg:svgBlip xmlns:asvg="http://schemas.microsoft.com/office/drawing/2016/SVG/main" r:embed="rId2"/>
              </a:ext>
            </a:extLst>
          </a:blip>
          <a:stretch>
            <a:fillRect/>
          </a:stretch>
        </p:blipFill>
        <p:spPr>
          <a:xfrm>
            <a:off x="990600" y="6738620"/>
            <a:ext cx="5068570" cy="5580380"/>
          </a:xfrm>
          <a:prstGeom prst="rect">
            <a:avLst/>
          </a:prstGeom>
          <a:noFill/>
        </p:spPr>
      </p:pic>
      <p:sp>
        <p:nvSpPr>
          <p:cNvPr id="11" name="Text Box 10"/>
          <p:cNvSpPr txBox="1"/>
          <p:nvPr/>
        </p:nvSpPr>
        <p:spPr>
          <a:xfrm>
            <a:off x="7289800" y="8467090"/>
            <a:ext cx="7383145" cy="2306955"/>
          </a:xfrm>
          <a:prstGeom prst="rect">
            <a:avLst/>
          </a:prstGeom>
          <a:noFill/>
        </p:spPr>
        <p:txBody>
          <a:bodyPr wrap="square" rtlCol="0">
            <a:spAutoFit/>
          </a:bodyPr>
          <a:lstStyle/>
          <a:p>
            <a:r>
              <a:rPr lang="en-US" sz="4800" i="1" dirty="0">
                <a:solidFill>
                  <a:schemeClr val="accent4"/>
                </a:solidFill>
                <a:latin typeface="Figtree Medium" charset="0"/>
                <a:cs typeface="Figtree Medium" charset="0"/>
              </a:rPr>
              <a:t>&lt;</a:t>
            </a:r>
            <a:r>
              <a:rPr lang="en-US" sz="4800" i="1" dirty="0">
                <a:solidFill>
                  <a:schemeClr val="tx1"/>
                </a:solidFill>
                <a:latin typeface="Figtree Medium" charset="0"/>
                <a:cs typeface="Figtree Medium" charset="0"/>
              </a:rPr>
              <a:t> </a:t>
            </a:r>
            <a:r>
              <a:rPr lang="en-US" sz="4800" i="1" dirty="0" err="1">
                <a:solidFill>
                  <a:schemeClr val="tx1"/>
                </a:solidFill>
                <a:latin typeface="Figtree" pitchFamily="2" charset="0"/>
                <a:cs typeface="Figtree Medium" charset="0"/>
              </a:rPr>
              <a:t>Hartë</a:t>
            </a:r>
            <a:r>
              <a:rPr lang="en-US" sz="4800" i="1" dirty="0">
                <a:solidFill>
                  <a:schemeClr val="tx1"/>
                </a:solidFill>
                <a:latin typeface="Figtree" pitchFamily="2" charset="0"/>
                <a:cs typeface="Figtree Medium" charset="0"/>
              </a:rPr>
              <a:t> e </a:t>
            </a:r>
            <a:r>
              <a:rPr lang="en-US" sz="4800" i="1" dirty="0" err="1">
                <a:solidFill>
                  <a:schemeClr val="tx1"/>
                </a:solidFill>
                <a:latin typeface="Figtree" pitchFamily="2" charset="0"/>
                <a:cs typeface="Figtree Medium" charset="0"/>
              </a:rPr>
              <a:t>rrezes</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së</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bombës</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së</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hedhur</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në</a:t>
            </a:r>
            <a:r>
              <a:rPr lang="en-US" sz="4800" i="1" dirty="0">
                <a:solidFill>
                  <a:schemeClr val="tx1"/>
                </a:solidFill>
                <a:latin typeface="Figtree" pitchFamily="2" charset="0"/>
                <a:cs typeface="Figtree Medium" charset="0"/>
              </a:rPr>
              <a:t> Hiroshima</a:t>
            </a:r>
            <a:endParaRPr lang="en-US" sz="4800" i="1" dirty="0">
              <a:solidFill>
                <a:schemeClr val="tx1"/>
              </a:solidFill>
              <a:latin typeface="Figtree" pitchFamily="2" charset="0"/>
              <a:cs typeface="Figtree Medium" charset="0"/>
            </a:endParaRPr>
          </a:p>
        </p:txBody>
      </p:sp>
      <p:pic>
        <p:nvPicPr>
          <p:cNvPr id="106" name="Picture 105"/>
          <p:cNvPicPr/>
          <p:nvPr/>
        </p:nvPicPr>
        <p:blipFill>
          <a:blip r:embed="rId3">
            <a:extLst>
              <a:ext uri="{96DAC541-7B7A-43D3-8B79-37D633B846F1}">
                <asvg:svgBlip xmlns:asvg="http://schemas.microsoft.com/office/drawing/2016/SVG/main" r:embed="rId4"/>
              </a:ext>
            </a:extLst>
          </a:blip>
          <a:stretch>
            <a:fillRect/>
          </a:stretch>
        </p:blipFill>
        <p:spPr>
          <a:xfrm>
            <a:off x="9487535" y="833755"/>
            <a:ext cx="5062855" cy="5337810"/>
          </a:xfrm>
          <a:prstGeom prst="rect">
            <a:avLst/>
          </a:prstGeom>
          <a:noFill/>
        </p:spPr>
      </p:pic>
      <p:sp>
        <p:nvSpPr>
          <p:cNvPr id="12" name="Text Box 11"/>
          <p:cNvSpPr txBox="1"/>
          <p:nvPr/>
        </p:nvSpPr>
        <p:spPr>
          <a:xfrm>
            <a:off x="918845" y="2718435"/>
            <a:ext cx="7383145" cy="1568450"/>
          </a:xfrm>
          <a:prstGeom prst="rect">
            <a:avLst/>
          </a:prstGeom>
          <a:noFill/>
        </p:spPr>
        <p:txBody>
          <a:bodyPr wrap="square" rtlCol="0">
            <a:spAutoFit/>
          </a:bodyPr>
          <a:lstStyle/>
          <a:p>
            <a:r>
              <a:rPr lang="en-US" sz="4800" i="1" dirty="0" err="1">
                <a:solidFill>
                  <a:schemeClr val="tx1"/>
                </a:solidFill>
                <a:latin typeface="Figtree" pitchFamily="2" charset="0"/>
                <a:cs typeface="Figtree Medium" charset="0"/>
              </a:rPr>
              <a:t>Hartë</a:t>
            </a:r>
            <a:r>
              <a:rPr lang="en-US" sz="4800" i="1" dirty="0">
                <a:solidFill>
                  <a:schemeClr val="tx1"/>
                </a:solidFill>
                <a:latin typeface="Figtree" pitchFamily="2" charset="0"/>
                <a:cs typeface="Figtree Medium" charset="0"/>
              </a:rPr>
              <a:t> e </a:t>
            </a:r>
            <a:r>
              <a:rPr lang="en-US" sz="4800" i="1" dirty="0" err="1">
                <a:solidFill>
                  <a:schemeClr val="tx1"/>
                </a:solidFill>
                <a:latin typeface="Figtree" pitchFamily="2" charset="0"/>
                <a:cs typeface="Figtree Medium" charset="0"/>
              </a:rPr>
              <a:t>rrezes</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së</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bombës</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së</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hedhur</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në</a:t>
            </a:r>
            <a:r>
              <a:rPr lang="en-US" sz="4800" i="1" dirty="0">
                <a:solidFill>
                  <a:schemeClr val="tx1"/>
                </a:solidFill>
                <a:latin typeface="Figtree" pitchFamily="2" charset="0"/>
                <a:cs typeface="Figtree Medium" charset="0"/>
              </a:rPr>
              <a:t> Nagasaki </a:t>
            </a:r>
            <a:r>
              <a:rPr lang="en-US" sz="4800" i="1" dirty="0">
                <a:solidFill>
                  <a:schemeClr val="accent4"/>
                </a:solidFill>
                <a:latin typeface="Figtree Medium" charset="0"/>
                <a:cs typeface="Figtree Medium" charset="0"/>
              </a:rPr>
              <a:t>&gt;</a:t>
            </a:r>
            <a:endParaRPr lang="en-US" sz="4800" i="1" dirty="0">
              <a:solidFill>
                <a:schemeClr val="accent4"/>
              </a:solidFill>
              <a:latin typeface="Figtree Medium" charset="0"/>
              <a:cs typeface="Figtree Medium" charset="0"/>
            </a:endParaRPr>
          </a:p>
        </p:txBody>
      </p:sp>
      <p:pic>
        <p:nvPicPr>
          <p:cNvPr id="107" name="Picture 106"/>
          <p:cNvPicPr/>
          <p:nvPr/>
        </p:nvPicPr>
        <p:blipFill>
          <a:blip r:embed="rId5"/>
          <a:stretch>
            <a:fillRect/>
          </a:stretch>
        </p:blipFill>
        <p:spPr>
          <a:xfrm>
            <a:off x="9776460" y="13651230"/>
            <a:ext cx="4676140" cy="560705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1"/>
          <a:stretch>
            <a:fillRect/>
          </a:stretch>
        </p:blipFill>
        <p:spPr>
          <a:xfrm rot="840000">
            <a:off x="5306640" y="6769659"/>
            <a:ext cx="9241790" cy="5412740"/>
          </a:xfrm>
          <a:prstGeom prst="rect">
            <a:avLst/>
          </a:prstGeom>
          <a:noFill/>
          <a:ln w="28575" cmpd="sng">
            <a:solidFill>
              <a:srgbClr val="FFFFFF"/>
            </a:solidFill>
            <a:prstDash val="solid"/>
          </a:ln>
        </p:spPr>
      </p:pic>
      <p:sp>
        <p:nvSpPr>
          <p:cNvPr id="21" name="Title 20"/>
          <p:cNvSpPr>
            <a:spLocks noGrp="1"/>
          </p:cNvSpPr>
          <p:nvPr>
            <p:ph type="title"/>
          </p:nvPr>
        </p:nvSpPr>
        <p:spPr>
          <a:xfrm>
            <a:off x="1177290" y="12093575"/>
            <a:ext cx="8605520" cy="3841750"/>
          </a:xfrm>
        </p:spPr>
        <p:txBody>
          <a:bodyPr/>
          <a:lstStyle/>
          <a:p>
            <a:r>
              <a:rPr lang="en-US" sz="8000" b="1" dirty="0" err="1">
                <a:solidFill>
                  <a:schemeClr val="accent4"/>
                </a:solidFill>
              </a:rPr>
              <a:t>K</a:t>
            </a:r>
            <a:r>
              <a:rPr lang="en-US" sz="8000" b="1" dirty="0" err="1">
                <a:solidFill>
                  <a:schemeClr val="accent4"/>
                </a:solidFill>
                <a:sym typeface="+mn-ea"/>
              </a:rPr>
              <a:t>ë</a:t>
            </a:r>
            <a:r>
              <a:rPr lang="en-US" sz="8000" b="1" dirty="0" err="1">
                <a:solidFill>
                  <a:schemeClr val="accent4"/>
                </a:solidFill>
              </a:rPr>
              <a:t>ndv</a:t>
            </a:r>
            <a:r>
              <a:rPr lang="en-US" sz="8000" b="1" dirty="0" err="1">
                <a:solidFill>
                  <a:schemeClr val="accent4"/>
                </a:solidFill>
                <a:sym typeface="+mn-ea"/>
              </a:rPr>
              <a:t>ë</a:t>
            </a:r>
            <a:r>
              <a:rPr lang="en-US" sz="8000" b="1" dirty="0" err="1">
                <a:solidFill>
                  <a:schemeClr val="accent4"/>
                </a:solidFill>
              </a:rPr>
              <a:t>shtrimi</a:t>
            </a:r>
            <a:r>
              <a:rPr lang="en-US" sz="8000" dirty="0"/>
              <a:t> </a:t>
            </a:r>
            <a:r>
              <a:rPr lang="en-US" sz="8000" b="1" dirty="0"/>
              <a:t>social </a:t>
            </a:r>
            <a:r>
              <a:rPr lang="en-US" sz="8000" b="1" dirty="0" err="1"/>
              <a:t>mbi</a:t>
            </a:r>
            <a:r>
              <a:rPr lang="en-US" sz="8000" b="1" dirty="0"/>
              <a:t> </a:t>
            </a:r>
            <a:r>
              <a:rPr lang="en-US" sz="8000" b="1" dirty="0" err="1"/>
              <a:t>bomb</a:t>
            </a:r>
            <a:r>
              <a:rPr lang="en-US" sz="8000" b="1" dirty="0" err="1">
                <a:solidFill>
                  <a:schemeClr val="bg1">
                    <a:lumMod val="10000"/>
                    <a:lumOff val="90000"/>
                  </a:schemeClr>
                </a:solidFill>
                <a:sym typeface="+mn-ea"/>
              </a:rPr>
              <a:t>ë</a:t>
            </a:r>
            <a:r>
              <a:rPr lang="en-US" sz="8000" b="1" dirty="0" err="1"/>
              <a:t>n</a:t>
            </a:r>
            <a:endParaRPr lang="en-US" sz="8000" b="1" dirty="0"/>
          </a:p>
        </p:txBody>
      </p:sp>
      <p:sp>
        <p:nvSpPr>
          <p:cNvPr id="23" name="Subtitle 22"/>
          <p:cNvSpPr>
            <a:spLocks noGrp="1"/>
          </p:cNvSpPr>
          <p:nvPr>
            <p:ph type="subTitle" idx="1"/>
          </p:nvPr>
        </p:nvSpPr>
        <p:spPr>
          <a:xfrm>
            <a:off x="1207135" y="16028035"/>
            <a:ext cx="11234420" cy="2816860"/>
          </a:xfrm>
        </p:spPr>
        <p:txBody>
          <a:bodyPr/>
          <a:lstStyle/>
          <a:p>
            <a:r>
              <a:rPr lang="en-US" sz="4800" dirty="0" err="1">
                <a:solidFill>
                  <a:schemeClr val="accent4"/>
                </a:solidFill>
                <a:latin typeface="Figtree" pitchFamily="2" charset="0"/>
              </a:rPr>
              <a:t>L</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nd</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t</a:t>
            </a:r>
            <a:r>
              <a:rPr lang="en-US" sz="4800" dirty="0">
                <a:solidFill>
                  <a:schemeClr val="accent4"/>
                </a:solidFill>
                <a:latin typeface="Figtree" pitchFamily="2" charset="0"/>
              </a:rPr>
              <a:t>:</a:t>
            </a:r>
            <a:endParaRPr lang="en-US" sz="4800" dirty="0">
              <a:solidFill>
                <a:schemeClr val="accent4"/>
              </a:solidFill>
              <a:latin typeface="Figtree" pitchFamily="2" charset="0"/>
            </a:endParaRPr>
          </a:p>
          <a:p>
            <a:r>
              <a:rPr lang="en-US" sz="4800" i="1" dirty="0" err="1">
                <a:latin typeface="Figtree" pitchFamily="2" charset="0"/>
              </a:rPr>
              <a:t>Qytetari</a:t>
            </a:r>
            <a:r>
              <a:rPr lang="en-US" sz="4800" i="1" dirty="0">
                <a:latin typeface="Figtree" pitchFamily="2" charset="0"/>
              </a:rPr>
              <a:t>, </a:t>
            </a:r>
            <a:r>
              <a:rPr lang="en-US" sz="4800" i="1" dirty="0" err="1">
                <a:latin typeface="Figtree" pitchFamily="2" charset="0"/>
              </a:rPr>
              <a:t>Gjuh</a:t>
            </a:r>
            <a:r>
              <a:rPr lang="en-US" sz="4800" i="1" dirty="0" err="1">
                <a:solidFill>
                  <a:schemeClr val="bg1">
                    <a:lumMod val="10000"/>
                    <a:lumOff val="90000"/>
                  </a:schemeClr>
                </a:solidFill>
                <a:latin typeface="Figtree" pitchFamily="2" charset="0"/>
                <a:sym typeface="+mn-ea"/>
              </a:rPr>
              <a:t>ë</a:t>
            </a:r>
            <a:r>
              <a:rPr lang="en-US" sz="4800" i="1" dirty="0">
                <a:latin typeface="Figtree" pitchFamily="2" charset="0"/>
              </a:rPr>
              <a:t> </a:t>
            </a:r>
            <a:r>
              <a:rPr lang="en-US" sz="4800" i="1" dirty="0" err="1">
                <a:latin typeface="Figtree" pitchFamily="2" charset="0"/>
              </a:rPr>
              <a:t>Shqipe</a:t>
            </a:r>
            <a:endParaRPr lang="en-US" sz="4800" i="1" dirty="0">
              <a:latin typeface="Figtree" pitchFamily="2" charset="0"/>
            </a:endParaRPr>
          </a:p>
        </p:txBody>
      </p:sp>
      <p:sp>
        <p:nvSpPr>
          <p:cNvPr id="25" name="Text Box 24"/>
          <p:cNvSpPr txBox="1"/>
          <p:nvPr/>
        </p:nvSpPr>
        <p:spPr>
          <a:xfrm>
            <a:off x="1207135" y="8346440"/>
            <a:ext cx="3641725" cy="3654425"/>
          </a:xfrm>
          <a:prstGeom prst="rect">
            <a:avLst/>
          </a:prstGeom>
          <a:noFill/>
        </p:spPr>
        <p:txBody>
          <a:bodyPr wrap="square" rtlCol="0">
            <a:noAutofit/>
          </a:bodyPr>
          <a:lstStyle/>
          <a:p>
            <a:r>
              <a:rPr lang="en-US" sz="19900" b="1" dirty="0">
                <a:solidFill>
                  <a:schemeClr val="accent4"/>
                </a:solidFill>
                <a:latin typeface="Figtree ExtraBold" charset="0"/>
                <a:cs typeface="Figtree ExtraBold" charset="0"/>
              </a:rPr>
              <a:t>2</a:t>
            </a:r>
            <a:endParaRPr lang="en-US" sz="19900" b="1" dirty="0">
              <a:solidFill>
                <a:schemeClr val="accent4"/>
              </a:solidFill>
              <a:latin typeface="Figtree ExtraBold" charset="0"/>
              <a:cs typeface="Figtree ExtraBold" charset="0"/>
            </a:endParaRPr>
          </a:p>
        </p:txBody>
      </p:sp>
      <p:pic>
        <p:nvPicPr>
          <p:cNvPr id="101" name="Picture 100"/>
          <p:cNvPicPr/>
          <p:nvPr/>
        </p:nvPicPr>
        <p:blipFill>
          <a:blip r:embed="rId2"/>
          <a:stretch>
            <a:fillRect/>
          </a:stretch>
        </p:blipFill>
        <p:spPr>
          <a:xfrm rot="21360000">
            <a:off x="1417981" y="693250"/>
            <a:ext cx="7727315" cy="6315075"/>
          </a:xfrm>
          <a:prstGeom prst="rect">
            <a:avLst/>
          </a:prstGeom>
          <a:noFill/>
          <a:ln w="28575" cmpd="sng">
            <a:solidFill>
              <a:srgbClr val="FFFFFF"/>
            </a:solidFill>
            <a:prstDash val="soli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111365" y="7314565"/>
            <a:ext cx="6517640" cy="9432608"/>
          </a:xfrm>
        </p:spPr>
        <p:txBody>
          <a:bodyPr/>
          <a:lstStyle/>
          <a:p>
            <a:r>
              <a:rPr lang="en-US" sz="3200" dirty="0">
                <a:latin typeface="Figtree" pitchFamily="2" charset="0"/>
              </a:rPr>
              <a:t>       </a:t>
            </a:r>
            <a:r>
              <a:rPr lang="en-US" sz="3200" dirty="0" err="1">
                <a:latin typeface="Figtree" pitchFamily="2" charset="0"/>
              </a:rPr>
              <a:t>Bombardimet</a:t>
            </a:r>
            <a:r>
              <a:rPr lang="en-US" sz="3200" dirty="0">
                <a:latin typeface="Figtree" pitchFamily="2" charset="0"/>
              </a:rPr>
              <a:t> </a:t>
            </a:r>
            <a:r>
              <a:rPr lang="en-US" sz="3200" dirty="0" err="1">
                <a:latin typeface="Figtree" pitchFamily="2" charset="0"/>
              </a:rPr>
              <a:t>atomike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Hiroshimës</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Nagasakit</a:t>
            </a:r>
            <a:r>
              <a:rPr lang="en-US" sz="3200" dirty="0">
                <a:latin typeface="Figtree" pitchFamily="2" charset="0"/>
              </a:rPr>
              <a:t> </a:t>
            </a:r>
            <a:r>
              <a:rPr lang="en-US" sz="3200" dirty="0" err="1">
                <a:latin typeface="Figtree" pitchFamily="2" charset="0"/>
              </a:rPr>
              <a:t>në</a:t>
            </a:r>
            <a:r>
              <a:rPr lang="en-US" sz="3200" dirty="0">
                <a:latin typeface="Figtree" pitchFamily="2" charset="0"/>
              </a:rPr>
              <a:t> </a:t>
            </a:r>
            <a:r>
              <a:rPr lang="en-US" sz="3200" dirty="0" err="1">
                <a:latin typeface="Figtree" pitchFamily="2" charset="0"/>
              </a:rPr>
              <a:t>gusht</a:t>
            </a:r>
            <a:r>
              <a:rPr lang="en-US" sz="3200" dirty="0">
                <a:latin typeface="Figtree" pitchFamily="2" charset="0"/>
              </a:rPr>
              <a:t> </a:t>
            </a:r>
            <a:r>
              <a:rPr lang="en-US" sz="3200" dirty="0" err="1">
                <a:latin typeface="Figtree" pitchFamily="2" charset="0"/>
              </a:rPr>
              <a:t>të</a:t>
            </a:r>
            <a:r>
              <a:rPr lang="en-US" sz="3200" dirty="0">
                <a:latin typeface="Figtree" pitchFamily="2" charset="0"/>
              </a:rPr>
              <a:t> 1945-ës </a:t>
            </a:r>
            <a:r>
              <a:rPr lang="en-US" sz="3200" dirty="0" err="1">
                <a:latin typeface="Figtree" pitchFamily="2" charset="0"/>
              </a:rPr>
              <a:t>lanë</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gjurmë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pashlyeshme</a:t>
            </a:r>
            <a:r>
              <a:rPr lang="en-US" sz="3200" dirty="0">
                <a:latin typeface="Figtree" pitchFamily="2" charset="0"/>
              </a:rPr>
              <a:t> </a:t>
            </a:r>
            <a:r>
              <a:rPr lang="en-US" sz="3200" dirty="0" err="1">
                <a:latin typeface="Figtree" pitchFamily="2" charset="0"/>
              </a:rPr>
              <a:t>në</a:t>
            </a:r>
            <a:r>
              <a:rPr lang="en-US" sz="3200" dirty="0">
                <a:latin typeface="Figtree" pitchFamily="2" charset="0"/>
              </a:rPr>
              <a:t> </a:t>
            </a:r>
            <a:r>
              <a:rPr lang="en-US" sz="3200" dirty="0" err="1">
                <a:latin typeface="Figtree" pitchFamily="2" charset="0"/>
              </a:rPr>
              <a:t>mendjen</a:t>
            </a:r>
            <a:r>
              <a:rPr lang="en-US" sz="3200" dirty="0">
                <a:latin typeface="Figtree" pitchFamily="2" charset="0"/>
              </a:rPr>
              <a:t> e </a:t>
            </a:r>
            <a:r>
              <a:rPr lang="en-US" sz="3200" dirty="0" err="1">
                <a:latin typeface="Figtree" pitchFamily="2" charset="0"/>
              </a:rPr>
              <a:t>njerëzimit</a:t>
            </a:r>
            <a:r>
              <a:rPr lang="en-US" sz="3200" dirty="0">
                <a:latin typeface="Figtree" pitchFamily="2" charset="0"/>
              </a:rPr>
              <a:t>, duke </a:t>
            </a:r>
            <a:r>
              <a:rPr lang="en-US" sz="3200" dirty="0" err="1">
                <a:latin typeface="Figtree" pitchFamily="2" charset="0"/>
              </a:rPr>
              <a:t>ndryshuar</a:t>
            </a:r>
            <a:r>
              <a:rPr lang="en-US" sz="3200" dirty="0">
                <a:latin typeface="Figtree" pitchFamily="2" charset="0"/>
              </a:rPr>
              <a:t> </a:t>
            </a:r>
            <a:r>
              <a:rPr lang="en-US" sz="3200" dirty="0" err="1">
                <a:latin typeface="Figtree" pitchFamily="2" charset="0"/>
              </a:rPr>
              <a:t>përgjithmonë</a:t>
            </a:r>
            <a:r>
              <a:rPr lang="en-US" sz="3200" dirty="0">
                <a:latin typeface="Figtree" pitchFamily="2" charset="0"/>
              </a:rPr>
              <a:t> </a:t>
            </a:r>
            <a:r>
              <a:rPr lang="en-US" sz="3200" dirty="0" err="1">
                <a:latin typeface="Figtree" pitchFamily="2" charset="0"/>
              </a:rPr>
              <a:t>kuptimin</a:t>
            </a:r>
            <a:r>
              <a:rPr lang="en-US" sz="3200" dirty="0">
                <a:latin typeface="Figtree" pitchFamily="2" charset="0"/>
              </a:rPr>
              <a:t> </a:t>
            </a:r>
            <a:r>
              <a:rPr lang="en-US" sz="3200" dirty="0" err="1">
                <a:latin typeface="Figtree" pitchFamily="2" charset="0"/>
              </a:rPr>
              <a:t>tonë</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luftën</a:t>
            </a:r>
            <a:r>
              <a:rPr lang="en-US" sz="3200" dirty="0">
                <a:latin typeface="Figtree" pitchFamily="2" charset="0"/>
              </a:rPr>
              <a:t>, </a:t>
            </a:r>
            <a:r>
              <a:rPr lang="en-US" sz="3200" dirty="0" err="1">
                <a:latin typeface="Figtree" pitchFamily="2" charset="0"/>
              </a:rPr>
              <a:t>shkatërrimin</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koston</a:t>
            </a:r>
            <a:r>
              <a:rPr lang="en-US" sz="3200" dirty="0">
                <a:latin typeface="Figtree" pitchFamily="2" charset="0"/>
              </a:rPr>
              <a:t> </a:t>
            </a:r>
            <a:r>
              <a:rPr lang="en-US" sz="3200" dirty="0" err="1">
                <a:latin typeface="Figtree" pitchFamily="2" charset="0"/>
              </a:rPr>
              <a:t>njerëzore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konfliktit</a:t>
            </a:r>
            <a:r>
              <a:rPr lang="en-US" sz="3200" dirty="0">
                <a:latin typeface="Figtree" pitchFamily="2" charset="0"/>
              </a:rPr>
              <a:t>. </a:t>
            </a:r>
            <a:r>
              <a:rPr lang="en-US" sz="3200" dirty="0" err="1">
                <a:latin typeface="Figtree" pitchFamily="2" charset="0"/>
              </a:rPr>
              <a:t>Efektet</a:t>
            </a:r>
            <a:r>
              <a:rPr lang="en-US" sz="3200" dirty="0">
                <a:latin typeface="Figtree" pitchFamily="2" charset="0"/>
              </a:rPr>
              <a:t> </a:t>
            </a:r>
            <a:r>
              <a:rPr lang="en-US" sz="3200" dirty="0" err="1">
                <a:latin typeface="Figtree" pitchFamily="2" charset="0"/>
              </a:rPr>
              <a:t>psikologjike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sociale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këtyre</a:t>
            </a:r>
            <a:r>
              <a:rPr lang="en-US" sz="3200" dirty="0">
                <a:latin typeface="Figtree" pitchFamily="2" charset="0"/>
              </a:rPr>
              <a:t> </a:t>
            </a:r>
            <a:r>
              <a:rPr lang="en-US" sz="3200" dirty="0" err="1">
                <a:latin typeface="Figtree" pitchFamily="2" charset="0"/>
              </a:rPr>
              <a:t>bombardimeve</a:t>
            </a:r>
            <a:r>
              <a:rPr lang="en-US" sz="3200" dirty="0">
                <a:latin typeface="Figtree" pitchFamily="2" charset="0"/>
              </a:rPr>
              <a:t> </a:t>
            </a:r>
            <a:r>
              <a:rPr lang="en-US" sz="3200" dirty="0" err="1">
                <a:latin typeface="Figtree" pitchFamily="2" charset="0"/>
              </a:rPr>
              <a:t>kumbuan</a:t>
            </a:r>
            <a:r>
              <a:rPr lang="en-US" sz="3200" dirty="0">
                <a:latin typeface="Figtree" pitchFamily="2" charset="0"/>
              </a:rPr>
              <a:t> </a:t>
            </a:r>
            <a:r>
              <a:rPr lang="en-US" sz="3200" dirty="0" err="1">
                <a:latin typeface="Figtree" pitchFamily="2" charset="0"/>
              </a:rPr>
              <a:t>jetën</a:t>
            </a:r>
            <a:r>
              <a:rPr lang="en-US" sz="3200" dirty="0">
                <a:latin typeface="Figtree" pitchFamily="2" charset="0"/>
              </a:rPr>
              <a:t> e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mbijetuarve</a:t>
            </a:r>
            <a:r>
              <a:rPr lang="en-US" sz="3200" dirty="0">
                <a:latin typeface="Figtree" pitchFamily="2" charset="0"/>
              </a:rPr>
              <a:t>, </a:t>
            </a:r>
            <a:r>
              <a:rPr lang="en-US" sz="3200" dirty="0" err="1">
                <a:latin typeface="Figtree" pitchFamily="2" charset="0"/>
              </a:rPr>
              <a:t>popullatës</a:t>
            </a:r>
            <a:r>
              <a:rPr lang="en-US" sz="3200" dirty="0">
                <a:latin typeface="Figtree" pitchFamily="2" charset="0"/>
              </a:rPr>
              <a:t> </a:t>
            </a:r>
            <a:r>
              <a:rPr lang="en-US" sz="3200" dirty="0" err="1">
                <a:latin typeface="Figtree" pitchFamily="2" charset="0"/>
              </a:rPr>
              <a:t>më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gjerë</a:t>
            </a:r>
            <a:r>
              <a:rPr lang="en-US" sz="3200" dirty="0">
                <a:latin typeface="Figtree" pitchFamily="2" charset="0"/>
              </a:rPr>
              <a:t> </a:t>
            </a:r>
            <a:r>
              <a:rPr lang="en-US" sz="3200" dirty="0" err="1">
                <a:latin typeface="Figtree" pitchFamily="2" charset="0"/>
              </a:rPr>
              <a:t>japoneze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botës</a:t>
            </a:r>
            <a:r>
              <a:rPr lang="en-US" sz="3200" dirty="0">
                <a:latin typeface="Figtree" pitchFamily="2" charset="0"/>
              </a:rPr>
              <a:t> </a:t>
            </a:r>
            <a:r>
              <a:rPr lang="en-US" sz="3200" dirty="0" err="1">
                <a:latin typeface="Figtree" pitchFamily="2" charset="0"/>
              </a:rPr>
              <a:t>në</a:t>
            </a:r>
            <a:r>
              <a:rPr lang="en-US" sz="3200" dirty="0">
                <a:latin typeface="Figtree" pitchFamily="2" charset="0"/>
              </a:rPr>
              <a:t> </a:t>
            </a:r>
            <a:r>
              <a:rPr lang="en-US" sz="3200" dirty="0" err="1">
                <a:latin typeface="Figtree" pitchFamily="2" charset="0"/>
              </a:rPr>
              <a:t>përgjithësi</a:t>
            </a:r>
            <a:r>
              <a:rPr lang="en-US" sz="3200" dirty="0">
                <a:latin typeface="Figtree" pitchFamily="2" charset="0"/>
              </a:rPr>
              <a:t>, duke </a:t>
            </a:r>
            <a:r>
              <a:rPr lang="en-US" sz="3200" dirty="0" err="1">
                <a:latin typeface="Figtree" pitchFamily="2" charset="0"/>
              </a:rPr>
              <a:t>hedhur</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hije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gjatë</a:t>
            </a:r>
            <a:r>
              <a:rPr lang="en-US" sz="3200" dirty="0">
                <a:latin typeface="Figtree" pitchFamily="2" charset="0"/>
              </a:rPr>
              <a:t> </a:t>
            </a:r>
            <a:r>
              <a:rPr lang="en-US" sz="3200" dirty="0" err="1">
                <a:latin typeface="Figtree" pitchFamily="2" charset="0"/>
              </a:rPr>
              <a:t>frike</a:t>
            </a:r>
            <a:r>
              <a:rPr lang="en-US" sz="3200" dirty="0">
                <a:latin typeface="Figtree" pitchFamily="2" charset="0"/>
              </a:rPr>
              <a:t>, </a:t>
            </a:r>
            <a:r>
              <a:rPr lang="en-US" sz="3200" dirty="0" err="1">
                <a:latin typeface="Figtree" pitchFamily="2" charset="0"/>
              </a:rPr>
              <a:t>traume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qëndrueshmërie</a:t>
            </a:r>
            <a:r>
              <a:rPr lang="en-US" sz="3200" dirty="0">
                <a:latin typeface="Figtree" pitchFamily="2" charset="0"/>
              </a:rPr>
              <a:t>.</a:t>
            </a:r>
            <a:endParaRPr lang="en-US" sz="3200" dirty="0">
              <a:latin typeface="Figtree" pitchFamily="2" charset="0"/>
            </a:endParaRPr>
          </a:p>
        </p:txBody>
      </p:sp>
      <p:sp>
        <p:nvSpPr>
          <p:cNvPr id="6" name="Title 5"/>
          <p:cNvSpPr>
            <a:spLocks noGrp="1"/>
          </p:cNvSpPr>
          <p:nvPr>
            <p:ph type="title"/>
          </p:nvPr>
        </p:nvSpPr>
        <p:spPr>
          <a:xfrm>
            <a:off x="7975600" y="4650740"/>
            <a:ext cx="6920230" cy="2468245"/>
          </a:xfrm>
        </p:spPr>
        <p:txBody>
          <a:bodyPr/>
          <a:lstStyle/>
          <a:p>
            <a:r>
              <a:rPr lang="en-US" sz="5400" b="1" dirty="0" err="1">
                <a:solidFill>
                  <a:schemeClr val="accent4"/>
                </a:solidFill>
              </a:rPr>
              <a:t>Ndikimi</a:t>
            </a:r>
            <a:r>
              <a:rPr lang="en-US" sz="5400" b="1" dirty="0">
                <a:solidFill>
                  <a:schemeClr val="accent4"/>
                </a:solidFill>
              </a:rPr>
              <a:t> social </a:t>
            </a:r>
            <a:r>
              <a:rPr lang="en-US" sz="5400" b="1" dirty="0" err="1">
                <a:solidFill>
                  <a:schemeClr val="accent4"/>
                </a:solidFill>
              </a:rPr>
              <a:t>dhe</a:t>
            </a:r>
            <a:r>
              <a:rPr lang="en-US" sz="5400" b="1" dirty="0">
                <a:solidFill>
                  <a:schemeClr val="accent4"/>
                </a:solidFill>
              </a:rPr>
              <a:t> </a:t>
            </a:r>
            <a:r>
              <a:rPr lang="en-US" sz="5400" b="1" dirty="0" err="1">
                <a:solidFill>
                  <a:schemeClr val="accent4"/>
                </a:solidFill>
              </a:rPr>
              <a:t>psikologjik</a:t>
            </a:r>
            <a:r>
              <a:rPr lang="en-US" sz="5400" b="1" dirty="0">
                <a:solidFill>
                  <a:schemeClr val="accent4"/>
                </a:solidFill>
              </a:rPr>
              <a:t> </a:t>
            </a:r>
            <a:r>
              <a:rPr lang="en-US" sz="5400" b="1" dirty="0" err="1">
                <a:solidFill>
                  <a:schemeClr val="accent4"/>
                </a:solidFill>
              </a:rPr>
              <a:t>i</a:t>
            </a:r>
            <a:r>
              <a:rPr lang="en-US" sz="5400" b="1" dirty="0">
                <a:solidFill>
                  <a:schemeClr val="accent4"/>
                </a:solidFill>
              </a:rPr>
              <a:t> </a:t>
            </a:r>
            <a:r>
              <a:rPr lang="en-US" sz="5400" b="1" dirty="0" err="1">
                <a:solidFill>
                  <a:schemeClr val="accent4"/>
                </a:solidFill>
              </a:rPr>
              <a:t>bomb</a:t>
            </a:r>
            <a:r>
              <a:rPr lang="en-US" sz="5400" b="1" dirty="0" err="1">
                <a:solidFill>
                  <a:schemeClr val="accent4"/>
                </a:solidFill>
                <a:sym typeface="+mn-ea"/>
              </a:rPr>
              <a:t>ë</a:t>
            </a:r>
            <a:r>
              <a:rPr lang="en-US" sz="5400" b="1" dirty="0" err="1">
                <a:solidFill>
                  <a:schemeClr val="accent4"/>
                </a:solidFill>
              </a:rPr>
              <a:t>s</a:t>
            </a:r>
            <a:endParaRPr lang="en-US" sz="5400" b="1" dirty="0">
              <a:solidFill>
                <a:schemeClr val="accent4"/>
              </a:solidFill>
            </a:endParaRPr>
          </a:p>
        </p:txBody>
      </p:sp>
      <p:pic>
        <p:nvPicPr>
          <p:cNvPr id="3" name="Picture Placeholder 2" descr="atomic-bomb-Hiroshima-Japan-port-Nagasaki-Aug-8-1945"/>
          <p:cNvPicPr>
            <a:picLocks noGrp="1" noChangeAspect="1"/>
          </p:cNvPicPr>
          <p:nvPr>
            <p:ph type="pic" idx="2"/>
          </p:nvPr>
        </p:nvPicPr>
        <p:blipFill>
          <a:blip r:embed="rId1"/>
          <a:stretch>
            <a:fillRect/>
          </a:stretch>
        </p:blipFill>
        <p:spPr>
          <a:xfrm>
            <a:off x="487045" y="3526790"/>
            <a:ext cx="7223125" cy="9135745"/>
          </a:xfrm>
          <a:prstGeom prst="rect">
            <a:avLst/>
          </a:prstGeom>
        </p:spPr>
      </p:pic>
      <p:pic>
        <p:nvPicPr>
          <p:cNvPr id="4" name="Picture Placeholder 2" descr="C:\Users\user\OneDrive\Desktop\menu_history_hiroshima.jpgmenu_history_hiroshima"/>
          <p:cNvPicPr>
            <a:picLocks noChangeAspect="1"/>
          </p:cNvPicPr>
          <p:nvPr/>
        </p:nvPicPr>
        <p:blipFill>
          <a:blip r:embed="rId2"/>
          <a:srcRect l="28039" r="28039"/>
          <a:stretch>
            <a:fillRect/>
          </a:stretch>
        </p:blipFill>
        <p:spPr>
          <a:xfrm>
            <a:off x="2071370" y="13147675"/>
            <a:ext cx="3461385" cy="4323715"/>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101"/>
          <p:cNvPicPr/>
          <p:nvPr/>
        </p:nvPicPr>
        <p:blipFill>
          <a:blip r:embed="rId1"/>
          <a:stretch>
            <a:fillRect/>
          </a:stretch>
        </p:blipFill>
        <p:spPr>
          <a:xfrm rot="600000">
            <a:off x="9009986" y="2770850"/>
            <a:ext cx="4839335" cy="6475095"/>
          </a:xfrm>
          <a:prstGeom prst="rect">
            <a:avLst/>
          </a:prstGeom>
          <a:noFill/>
          <a:ln w="28575" cmpd="sng">
            <a:solidFill>
              <a:srgbClr val="FFFFFF"/>
            </a:solidFill>
            <a:prstDash val="solid"/>
          </a:ln>
        </p:spPr>
      </p:pic>
      <p:sp>
        <p:nvSpPr>
          <p:cNvPr id="10" name="Text Placeholder 9"/>
          <p:cNvSpPr>
            <a:spLocks noGrp="1"/>
          </p:cNvSpPr>
          <p:nvPr>
            <p:ph type="body" idx="1"/>
          </p:nvPr>
        </p:nvSpPr>
        <p:spPr>
          <a:xfrm>
            <a:off x="435610" y="2014855"/>
            <a:ext cx="8048625" cy="6767195"/>
          </a:xfrm>
        </p:spPr>
        <p:txBody>
          <a:bodyPr/>
          <a:lstStyle/>
          <a:p>
            <a:pPr marL="363220" indent="0">
              <a:buNone/>
            </a:pPr>
            <a:r>
              <a:rPr lang="en-US" sz="3200" dirty="0" err="1">
                <a:latin typeface="Figtree" pitchFamily="2" charset="0"/>
              </a:rPr>
              <a:t>Për</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mbijetuarit</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njohur</a:t>
            </a:r>
            <a:r>
              <a:rPr lang="en-US" sz="3200" dirty="0">
                <a:latin typeface="Figtree" pitchFamily="2" charset="0"/>
              </a:rPr>
              <a:t> </a:t>
            </a:r>
            <a:r>
              <a:rPr lang="en-US" sz="3200" dirty="0" err="1">
                <a:latin typeface="Figtree" pitchFamily="2" charset="0"/>
              </a:rPr>
              <a:t>si</a:t>
            </a:r>
            <a:r>
              <a:rPr lang="en-US" sz="3200" dirty="0">
                <a:latin typeface="Figtree" pitchFamily="2" charset="0"/>
              </a:rPr>
              <a:t> hibakusha, </a:t>
            </a:r>
            <a:r>
              <a:rPr lang="en-US" sz="3200" dirty="0" err="1">
                <a:latin typeface="Figtree" pitchFamily="2" charset="0"/>
              </a:rPr>
              <a:t>bombardimet</a:t>
            </a:r>
            <a:r>
              <a:rPr lang="en-US" sz="3200" dirty="0">
                <a:latin typeface="Figtree" pitchFamily="2" charset="0"/>
              </a:rPr>
              <a:t> </a:t>
            </a:r>
            <a:r>
              <a:rPr lang="en-US" sz="3200" dirty="0" err="1">
                <a:latin typeface="Figtree" pitchFamily="2" charset="0"/>
              </a:rPr>
              <a:t>shkaktuan</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makth</a:t>
            </a:r>
            <a:r>
              <a:rPr lang="en-US" sz="3200" dirty="0">
                <a:latin typeface="Figtree" pitchFamily="2" charset="0"/>
              </a:rPr>
              <a:t> </a:t>
            </a:r>
            <a:r>
              <a:rPr lang="en-US" sz="3200" dirty="0" err="1">
                <a:latin typeface="Figtree" pitchFamily="2" charset="0"/>
              </a:rPr>
              <a:t>tmerri</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paimagjinueshëm</a:t>
            </a:r>
            <a:r>
              <a:rPr lang="en-US" sz="3200" dirty="0">
                <a:latin typeface="Figtree" pitchFamily="2" charset="0"/>
              </a:rPr>
              <a:t>. </a:t>
            </a:r>
            <a:r>
              <a:rPr lang="en-US" sz="3200" dirty="0" err="1">
                <a:latin typeface="Figtree" pitchFamily="2" charset="0"/>
              </a:rPr>
              <a:t>Nxehtësia</a:t>
            </a:r>
            <a:r>
              <a:rPr lang="en-US" sz="3200" dirty="0">
                <a:latin typeface="Figtree" pitchFamily="2" charset="0"/>
              </a:rPr>
              <a:t> e </a:t>
            </a:r>
            <a:r>
              <a:rPr lang="en-US" sz="3200" dirty="0" err="1">
                <a:latin typeface="Figtree" pitchFamily="2" charset="0"/>
              </a:rPr>
              <a:t>zjarrtë</a:t>
            </a:r>
            <a:r>
              <a:rPr lang="en-US" sz="3200" dirty="0">
                <a:latin typeface="Figtree" pitchFamily="2" charset="0"/>
              </a:rPr>
              <a:t>, </a:t>
            </a:r>
            <a:r>
              <a:rPr lang="en-US" sz="3200" dirty="0" err="1">
                <a:latin typeface="Figtree" pitchFamily="2" charset="0"/>
              </a:rPr>
              <a:t>drita</a:t>
            </a:r>
            <a:r>
              <a:rPr lang="en-US" sz="3200" dirty="0">
                <a:latin typeface="Figtree" pitchFamily="2" charset="0"/>
              </a:rPr>
              <a:t> </a:t>
            </a:r>
            <a:r>
              <a:rPr lang="en-US" sz="3200" dirty="0" err="1">
                <a:latin typeface="Figtree" pitchFamily="2" charset="0"/>
              </a:rPr>
              <a:t>verbuese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zhurma</a:t>
            </a:r>
            <a:r>
              <a:rPr lang="en-US" sz="3200" dirty="0">
                <a:latin typeface="Figtree" pitchFamily="2" charset="0"/>
              </a:rPr>
              <a:t> </a:t>
            </a:r>
            <a:r>
              <a:rPr lang="en-US" sz="3200" dirty="0" err="1">
                <a:latin typeface="Figtree" pitchFamily="2" charset="0"/>
              </a:rPr>
              <a:t>shurdhuese</a:t>
            </a:r>
            <a:r>
              <a:rPr lang="en-US" sz="3200" dirty="0">
                <a:latin typeface="Figtree" pitchFamily="2" charset="0"/>
              </a:rPr>
              <a:t> e </a:t>
            </a:r>
            <a:r>
              <a:rPr lang="en-US" sz="3200" dirty="0" err="1">
                <a:latin typeface="Figtree" pitchFamily="2" charset="0"/>
              </a:rPr>
              <a:t>shpërthimeve</a:t>
            </a:r>
            <a:r>
              <a:rPr lang="en-US" sz="3200" dirty="0">
                <a:latin typeface="Figtree" pitchFamily="2" charset="0"/>
              </a:rPr>
              <a:t> </a:t>
            </a:r>
            <a:r>
              <a:rPr lang="en-US" sz="3200" dirty="0" err="1">
                <a:latin typeface="Figtree" pitchFamily="2" charset="0"/>
              </a:rPr>
              <a:t>ishin</a:t>
            </a:r>
            <a:r>
              <a:rPr lang="en-US" sz="3200" dirty="0">
                <a:latin typeface="Figtree" pitchFamily="2" charset="0"/>
              </a:rPr>
              <a:t> </a:t>
            </a:r>
            <a:r>
              <a:rPr lang="en-US" sz="3200" dirty="0" err="1">
                <a:latin typeface="Figtree" pitchFamily="2" charset="0"/>
              </a:rPr>
              <a:t>vetëm</a:t>
            </a:r>
            <a:r>
              <a:rPr lang="en-US" sz="3200" dirty="0">
                <a:latin typeface="Figtree" pitchFamily="2" charset="0"/>
              </a:rPr>
              <a:t> </a:t>
            </a:r>
            <a:r>
              <a:rPr lang="en-US" sz="3200" dirty="0" err="1">
                <a:latin typeface="Figtree" pitchFamily="2" charset="0"/>
              </a:rPr>
              <a:t>fillimi</a:t>
            </a:r>
            <a:r>
              <a:rPr lang="en-US" sz="3200" dirty="0">
                <a:latin typeface="Figtree" pitchFamily="2" charset="0"/>
              </a:rPr>
              <a:t> </a:t>
            </a:r>
            <a:r>
              <a:rPr lang="en-US" sz="3200" dirty="0" err="1">
                <a:latin typeface="Figtree" pitchFamily="2" charset="0"/>
              </a:rPr>
              <a:t>i</a:t>
            </a:r>
            <a:r>
              <a:rPr lang="en-US" sz="3200" dirty="0">
                <a:latin typeface="Figtree" pitchFamily="2" charset="0"/>
              </a:rPr>
              <a:t> </a:t>
            </a:r>
            <a:r>
              <a:rPr lang="en-US" sz="3200" dirty="0" err="1">
                <a:latin typeface="Figtree" pitchFamily="2" charset="0"/>
              </a:rPr>
              <a:t>sprovës</a:t>
            </a:r>
            <a:r>
              <a:rPr lang="en-US" sz="3200" dirty="0">
                <a:latin typeface="Figtree" pitchFamily="2" charset="0"/>
              </a:rPr>
              <a:t> </a:t>
            </a:r>
            <a:r>
              <a:rPr lang="en-US" sz="3200" dirty="0" err="1">
                <a:latin typeface="Figtree" pitchFamily="2" charset="0"/>
              </a:rPr>
              <a:t>së</a:t>
            </a:r>
            <a:r>
              <a:rPr lang="en-US" sz="3200" dirty="0">
                <a:latin typeface="Figtree" pitchFamily="2" charset="0"/>
              </a:rPr>
              <a:t> </a:t>
            </a:r>
            <a:r>
              <a:rPr lang="en-US" sz="3200" dirty="0" err="1">
                <a:latin typeface="Figtree" pitchFamily="2" charset="0"/>
              </a:rPr>
              <a:t>tyre</a:t>
            </a:r>
            <a:r>
              <a:rPr lang="en-US" sz="3200" dirty="0">
                <a:latin typeface="Figtree" pitchFamily="2" charset="0"/>
              </a:rPr>
              <a:t>. </a:t>
            </a:r>
            <a:r>
              <a:rPr lang="en-US" sz="3200" dirty="0" err="1">
                <a:latin typeface="Figtree" pitchFamily="2" charset="0"/>
              </a:rPr>
              <a:t>Shumë</a:t>
            </a:r>
            <a:r>
              <a:rPr lang="en-US" sz="3200" dirty="0">
                <a:latin typeface="Figtree" pitchFamily="2" charset="0"/>
              </a:rPr>
              <a:t> </a:t>
            </a:r>
            <a:r>
              <a:rPr lang="en-US" sz="3200" dirty="0" err="1">
                <a:latin typeface="Figtree" pitchFamily="2" charset="0"/>
              </a:rPr>
              <a:t>prej</a:t>
            </a:r>
            <a:r>
              <a:rPr lang="en-US" sz="3200" dirty="0">
                <a:latin typeface="Figtree" pitchFamily="2" charset="0"/>
              </a:rPr>
              <a:t> </a:t>
            </a:r>
            <a:r>
              <a:rPr lang="en-US" sz="3200" dirty="0" err="1">
                <a:latin typeface="Figtree" pitchFamily="2" charset="0"/>
              </a:rPr>
              <a:t>tyre</a:t>
            </a:r>
            <a:r>
              <a:rPr lang="en-US" sz="3200" dirty="0">
                <a:latin typeface="Figtree" pitchFamily="2" charset="0"/>
              </a:rPr>
              <a:t> </a:t>
            </a:r>
            <a:r>
              <a:rPr lang="en-US" sz="3200" dirty="0" err="1">
                <a:latin typeface="Figtree" pitchFamily="2" charset="0"/>
              </a:rPr>
              <a:t>mbetën</a:t>
            </a:r>
            <a:r>
              <a:rPr lang="en-US" sz="3200" dirty="0">
                <a:latin typeface="Figtree" pitchFamily="2" charset="0"/>
              </a:rPr>
              <a:t> me </a:t>
            </a:r>
            <a:r>
              <a:rPr lang="en-US" sz="3200" dirty="0" err="1">
                <a:latin typeface="Figtree" pitchFamily="2" charset="0"/>
              </a:rPr>
              <a:t>djegie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rënda</a:t>
            </a:r>
            <a:r>
              <a:rPr lang="en-US" sz="3200" dirty="0">
                <a:latin typeface="Figtree" pitchFamily="2" charset="0"/>
              </a:rPr>
              <a:t>, </a:t>
            </a:r>
            <a:r>
              <a:rPr lang="en-US" sz="3200" dirty="0" err="1">
                <a:latin typeface="Figtree" pitchFamily="2" charset="0"/>
              </a:rPr>
              <a:t>plagë</a:t>
            </a:r>
            <a:r>
              <a:rPr lang="en-US" sz="3200" dirty="0">
                <a:latin typeface="Figtree" pitchFamily="2" charset="0"/>
              </a:rPr>
              <a:t> </a:t>
            </a:r>
            <a:r>
              <a:rPr lang="en-US" sz="3200" dirty="0" err="1">
                <a:latin typeface="Figtree" pitchFamily="2" charset="0"/>
              </a:rPr>
              <a:t>nga</a:t>
            </a:r>
            <a:r>
              <a:rPr lang="en-US" sz="3200" dirty="0">
                <a:latin typeface="Figtree" pitchFamily="2" charset="0"/>
              </a:rPr>
              <a:t> </a:t>
            </a:r>
            <a:r>
              <a:rPr lang="en-US" sz="3200" dirty="0" err="1">
                <a:latin typeface="Figtree" pitchFamily="2" charset="0"/>
              </a:rPr>
              <a:t>predha</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sëmundje</a:t>
            </a:r>
            <a:r>
              <a:rPr lang="en-US" sz="3200" dirty="0">
                <a:latin typeface="Figtree" pitchFamily="2" charset="0"/>
              </a:rPr>
              <a:t> </a:t>
            </a:r>
            <a:r>
              <a:rPr lang="en-US" sz="3200" dirty="0" err="1">
                <a:latin typeface="Figtree" pitchFamily="2" charset="0"/>
              </a:rPr>
              <a:t>nga</a:t>
            </a:r>
            <a:r>
              <a:rPr lang="en-US" sz="3200" dirty="0">
                <a:latin typeface="Figtree" pitchFamily="2" charset="0"/>
              </a:rPr>
              <a:t> </a:t>
            </a:r>
            <a:r>
              <a:rPr lang="en-US" sz="3200" dirty="0" err="1">
                <a:latin typeface="Figtree" pitchFamily="2" charset="0"/>
              </a:rPr>
              <a:t>rrezatimi</a:t>
            </a:r>
            <a:r>
              <a:rPr lang="en-US" sz="3200" dirty="0">
                <a:latin typeface="Figtree" pitchFamily="2" charset="0"/>
              </a:rPr>
              <a:t>, duke </a:t>
            </a:r>
            <a:r>
              <a:rPr lang="en-US" sz="3200" dirty="0" err="1">
                <a:latin typeface="Figtree" pitchFamily="2" charset="0"/>
              </a:rPr>
              <a:t>duruar</a:t>
            </a:r>
            <a:r>
              <a:rPr lang="en-US" sz="3200" dirty="0">
                <a:latin typeface="Figtree" pitchFamily="2" charset="0"/>
              </a:rPr>
              <a:t> </a:t>
            </a:r>
            <a:r>
              <a:rPr lang="en-US" sz="3200" dirty="0" err="1">
                <a:latin typeface="Figtree" pitchFamily="2" charset="0"/>
              </a:rPr>
              <a:t>dhimbje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vuajtje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paimagjinueshme</a:t>
            </a:r>
            <a:r>
              <a:rPr lang="en-US" sz="3200" dirty="0">
                <a:latin typeface="Figtree" pitchFamily="2" charset="0"/>
              </a:rPr>
              <a:t> </a:t>
            </a:r>
            <a:r>
              <a:rPr lang="en-US" sz="3200" dirty="0" err="1">
                <a:latin typeface="Figtree" pitchFamily="2" charset="0"/>
              </a:rPr>
              <a:t>fizike</a:t>
            </a:r>
            <a:r>
              <a:rPr lang="en-US" sz="3200" dirty="0">
                <a:latin typeface="Figtree" pitchFamily="2" charset="0"/>
              </a:rPr>
              <a:t>. Por </a:t>
            </a:r>
            <a:r>
              <a:rPr lang="en-US" sz="3200" dirty="0" err="1">
                <a:latin typeface="Figtree" pitchFamily="2" charset="0"/>
              </a:rPr>
              <a:t>ndoshta</a:t>
            </a:r>
            <a:r>
              <a:rPr lang="en-US" sz="3200" dirty="0">
                <a:latin typeface="Figtree" pitchFamily="2" charset="0"/>
              </a:rPr>
              <a:t> </a:t>
            </a:r>
            <a:r>
              <a:rPr lang="en-US" sz="3200" dirty="0" err="1">
                <a:latin typeface="Figtree" pitchFamily="2" charset="0"/>
              </a:rPr>
              <a:t>edhe</a:t>
            </a:r>
            <a:r>
              <a:rPr lang="en-US" sz="3200" dirty="0">
                <a:latin typeface="Figtree" pitchFamily="2" charset="0"/>
              </a:rPr>
              <a:t> </a:t>
            </a:r>
            <a:r>
              <a:rPr lang="en-US" sz="3200" dirty="0" err="1">
                <a:latin typeface="Figtree" pitchFamily="2" charset="0"/>
              </a:rPr>
              <a:t>më</a:t>
            </a:r>
            <a:r>
              <a:rPr lang="en-US" sz="3200" dirty="0">
                <a:latin typeface="Figtree" pitchFamily="2" charset="0"/>
              </a:rPr>
              <a:t> </a:t>
            </a:r>
            <a:r>
              <a:rPr lang="en-US" sz="3200" dirty="0" err="1">
                <a:latin typeface="Figtree" pitchFamily="2" charset="0"/>
              </a:rPr>
              <a:t>shkatërruese</a:t>
            </a:r>
            <a:r>
              <a:rPr lang="en-US" sz="3200" dirty="0">
                <a:latin typeface="Figtree" pitchFamily="2" charset="0"/>
              </a:rPr>
              <a:t> </a:t>
            </a:r>
            <a:r>
              <a:rPr lang="en-US" sz="3200" dirty="0" err="1">
                <a:latin typeface="Figtree" pitchFamily="2" charset="0"/>
              </a:rPr>
              <a:t>ishin</a:t>
            </a:r>
            <a:r>
              <a:rPr lang="en-US" sz="3200" dirty="0">
                <a:latin typeface="Figtree" pitchFamily="2" charset="0"/>
              </a:rPr>
              <a:t> </a:t>
            </a:r>
            <a:r>
              <a:rPr lang="en-US" sz="3200" dirty="0" err="1">
                <a:latin typeface="Figtree" pitchFamily="2" charset="0"/>
              </a:rPr>
              <a:t>plagët</a:t>
            </a:r>
            <a:r>
              <a:rPr lang="en-US" sz="3200" dirty="0">
                <a:latin typeface="Figtree" pitchFamily="2" charset="0"/>
              </a:rPr>
              <a:t> </a:t>
            </a:r>
            <a:r>
              <a:rPr lang="en-US" sz="3200" dirty="0" err="1">
                <a:latin typeface="Figtree" pitchFamily="2" charset="0"/>
              </a:rPr>
              <a:t>psikologjike</a:t>
            </a:r>
            <a:r>
              <a:rPr lang="en-US" sz="3200" dirty="0">
                <a:latin typeface="Figtree" pitchFamily="2" charset="0"/>
              </a:rPr>
              <a:t> </a:t>
            </a:r>
            <a:r>
              <a:rPr lang="en-US" sz="3200" dirty="0" err="1">
                <a:latin typeface="Figtree" pitchFamily="2" charset="0"/>
              </a:rPr>
              <a:t>që</a:t>
            </a:r>
            <a:r>
              <a:rPr lang="en-US" sz="3200" dirty="0">
                <a:latin typeface="Figtree" pitchFamily="2" charset="0"/>
              </a:rPr>
              <a:t> do </a:t>
            </a:r>
            <a:r>
              <a:rPr lang="en-US" sz="3200" dirty="0" err="1">
                <a:latin typeface="Figtree" pitchFamily="2" charset="0"/>
              </a:rPr>
              <a:t>t'i</a:t>
            </a:r>
            <a:r>
              <a:rPr lang="en-US" sz="3200" dirty="0">
                <a:latin typeface="Figtree" pitchFamily="2" charset="0"/>
              </a:rPr>
              <a:t> </a:t>
            </a:r>
            <a:r>
              <a:rPr lang="en-US" sz="3200" dirty="0" err="1">
                <a:latin typeface="Figtree" pitchFamily="2" charset="0"/>
              </a:rPr>
              <a:t>ndiqnin</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gjithë</a:t>
            </a:r>
            <a:r>
              <a:rPr lang="en-US" sz="3200" dirty="0">
                <a:latin typeface="Figtree" pitchFamily="2" charset="0"/>
              </a:rPr>
              <a:t> </a:t>
            </a:r>
            <a:r>
              <a:rPr lang="en-US" sz="3200" dirty="0" err="1">
                <a:latin typeface="Figtree" pitchFamily="2" charset="0"/>
              </a:rPr>
              <a:t>jetën</a:t>
            </a:r>
            <a:r>
              <a:rPr lang="en-US" sz="3200" dirty="0">
                <a:latin typeface="Figtree" pitchFamily="2" charset="0"/>
              </a:rPr>
              <a:t>.</a:t>
            </a:r>
            <a:endParaRPr lang="en-US" sz="3200" dirty="0">
              <a:latin typeface="Figtree" pitchFamily="2" charset="0"/>
            </a:endParaRPr>
          </a:p>
        </p:txBody>
      </p:sp>
      <p:sp>
        <p:nvSpPr>
          <p:cNvPr id="11" name="Text Placeholder 9"/>
          <p:cNvSpPr/>
          <p:nvPr/>
        </p:nvSpPr>
        <p:spPr>
          <a:xfrm>
            <a:off x="5239385" y="10339070"/>
            <a:ext cx="9504045" cy="7217066"/>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1005205" marR="0" lvl="0" indent="-641985" algn="l" rtl="0">
              <a:lnSpc>
                <a:spcPct val="100000"/>
              </a:lnSpc>
              <a:spcBef>
                <a:spcPts val="5"/>
              </a:spcBef>
              <a:spcAft>
                <a:spcPts val="0"/>
              </a:spcAft>
              <a:buClr>
                <a:schemeClr val="dk1"/>
              </a:buClr>
              <a:buSzPts val="1000"/>
              <a:buFont typeface="DM Sans Medium"/>
              <a:buChar char="●"/>
              <a:defRPr sz="3075" b="0" i="0" u="none" strike="noStrike" cap="none">
                <a:solidFill>
                  <a:schemeClr val="dk1"/>
                </a:solidFill>
                <a:latin typeface="DM Sans"/>
                <a:ea typeface="DM Sans"/>
                <a:cs typeface="DM Sans"/>
                <a:sym typeface="DM Sans"/>
              </a:defRPr>
            </a:lvl1pPr>
            <a:lvl2pPr marL="2011680" marR="0" lvl="1"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2pPr>
            <a:lvl3pPr marL="3016885" marR="0" lvl="2"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3pPr>
            <a:lvl4pPr marL="4023360" marR="0" lvl="3"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4pPr>
            <a:lvl5pPr marL="5028565" marR="0" lvl="4"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5pPr>
            <a:lvl6pPr marL="6035675" marR="0" lvl="5"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6pPr>
            <a:lvl7pPr marL="7040245" marR="0" lvl="6"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7pPr>
            <a:lvl8pPr marL="8047355" marR="0" lvl="7"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8pPr>
            <a:lvl9pPr marL="9051925" marR="0" lvl="8"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9pPr>
          </a:lstStyle>
          <a:p>
            <a:pPr marL="363220" indent="0">
              <a:buNone/>
            </a:pPr>
            <a:r>
              <a:rPr lang="en-US" sz="3200" dirty="0" err="1">
                <a:latin typeface="Figtree" pitchFamily="2" charset="0"/>
              </a:rPr>
              <a:t>Popullsia</a:t>
            </a:r>
            <a:r>
              <a:rPr lang="en-US" sz="3200" dirty="0">
                <a:latin typeface="Figtree" pitchFamily="2" charset="0"/>
              </a:rPr>
              <a:t> </a:t>
            </a:r>
            <a:r>
              <a:rPr lang="en-US" sz="3200" dirty="0" err="1">
                <a:latin typeface="Figtree" pitchFamily="2" charset="0"/>
              </a:rPr>
              <a:t>më</a:t>
            </a:r>
            <a:r>
              <a:rPr lang="en-US" sz="3200" dirty="0">
                <a:latin typeface="Figtree" pitchFamily="2" charset="0"/>
              </a:rPr>
              <a:t> e </a:t>
            </a:r>
            <a:r>
              <a:rPr lang="en-US" sz="3200" dirty="0" err="1">
                <a:latin typeface="Figtree" pitchFamily="2" charset="0"/>
              </a:rPr>
              <a:t>gjerë</a:t>
            </a:r>
            <a:r>
              <a:rPr lang="en-US" sz="3200" dirty="0">
                <a:latin typeface="Figtree" pitchFamily="2" charset="0"/>
              </a:rPr>
              <a:t> </a:t>
            </a:r>
            <a:r>
              <a:rPr lang="en-US" sz="3200" dirty="0" err="1">
                <a:latin typeface="Figtree" pitchFamily="2" charset="0"/>
              </a:rPr>
              <a:t>japoneze</a:t>
            </a:r>
            <a:r>
              <a:rPr lang="en-US" sz="3200" dirty="0">
                <a:latin typeface="Figtree" pitchFamily="2" charset="0"/>
              </a:rPr>
              <a:t> </a:t>
            </a:r>
            <a:r>
              <a:rPr lang="en-US" sz="3200" dirty="0" err="1">
                <a:latin typeface="Figtree" pitchFamily="2" charset="0"/>
              </a:rPr>
              <a:t>përjetoi</a:t>
            </a:r>
            <a:r>
              <a:rPr lang="en-US" sz="3200" dirty="0">
                <a:latin typeface="Figtree" pitchFamily="2" charset="0"/>
              </a:rPr>
              <a:t> </a:t>
            </a:r>
            <a:r>
              <a:rPr lang="en-US" sz="3200" dirty="0" err="1">
                <a:latin typeface="Figtree" pitchFamily="2" charset="0"/>
              </a:rPr>
              <a:t>gjithashtu</a:t>
            </a:r>
            <a:r>
              <a:rPr lang="en-US" sz="3200" dirty="0">
                <a:latin typeface="Figtree" pitchFamily="2" charset="0"/>
              </a:rPr>
              <a:t> </a:t>
            </a:r>
            <a:r>
              <a:rPr lang="en-US" sz="3200" dirty="0" err="1">
                <a:latin typeface="Figtree" pitchFamily="2" charset="0"/>
              </a:rPr>
              <a:t>efekte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thella</a:t>
            </a:r>
            <a:r>
              <a:rPr lang="en-US" sz="3200" dirty="0">
                <a:latin typeface="Figtree" pitchFamily="2" charset="0"/>
              </a:rPr>
              <a:t> </a:t>
            </a:r>
            <a:r>
              <a:rPr lang="en-US" sz="3200" dirty="0" err="1">
                <a:latin typeface="Figtree" pitchFamily="2" charset="0"/>
              </a:rPr>
              <a:t>psikologjike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sociale</a:t>
            </a:r>
            <a:r>
              <a:rPr lang="en-US" sz="3200" dirty="0">
                <a:latin typeface="Figtree" pitchFamily="2" charset="0"/>
              </a:rPr>
              <a:t> pas </a:t>
            </a:r>
            <a:r>
              <a:rPr lang="en-US" sz="3200" dirty="0" err="1">
                <a:latin typeface="Figtree" pitchFamily="2" charset="0"/>
              </a:rPr>
              <a:t>bombardimeve</a:t>
            </a:r>
            <a:r>
              <a:rPr lang="en-US" sz="3200" dirty="0">
                <a:latin typeface="Figtree" pitchFamily="2" charset="0"/>
              </a:rPr>
              <a:t>. </a:t>
            </a:r>
            <a:r>
              <a:rPr lang="en-US" sz="3200" dirty="0" err="1">
                <a:latin typeface="Figtree" pitchFamily="2" charset="0"/>
              </a:rPr>
              <a:t>Natyra</a:t>
            </a:r>
            <a:r>
              <a:rPr lang="en-US" sz="3200" dirty="0">
                <a:latin typeface="Figtree" pitchFamily="2" charset="0"/>
              </a:rPr>
              <a:t> e </a:t>
            </a:r>
            <a:r>
              <a:rPr lang="en-US" sz="3200" dirty="0" err="1">
                <a:latin typeface="Figtree" pitchFamily="2" charset="0"/>
              </a:rPr>
              <a:t>papritur</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katastrofike</a:t>
            </a:r>
            <a:r>
              <a:rPr lang="en-US" sz="3200" dirty="0">
                <a:latin typeface="Figtree" pitchFamily="2" charset="0"/>
              </a:rPr>
              <a:t> e </a:t>
            </a:r>
            <a:r>
              <a:rPr lang="en-US" sz="3200" dirty="0" err="1">
                <a:latin typeface="Figtree" pitchFamily="2" charset="0"/>
              </a:rPr>
              <a:t>sulmeve</a:t>
            </a:r>
            <a:r>
              <a:rPr lang="en-US" sz="3200" dirty="0">
                <a:latin typeface="Figtree" pitchFamily="2" charset="0"/>
              </a:rPr>
              <a:t> </a:t>
            </a:r>
            <a:r>
              <a:rPr lang="en-US" sz="3200" dirty="0" err="1">
                <a:latin typeface="Figtree" pitchFamily="2" charset="0"/>
              </a:rPr>
              <a:t>shkatërroi</a:t>
            </a:r>
            <a:r>
              <a:rPr lang="en-US" sz="3200" dirty="0">
                <a:latin typeface="Figtree" pitchFamily="2" charset="0"/>
              </a:rPr>
              <a:t> </a:t>
            </a:r>
            <a:r>
              <a:rPr lang="en-US" sz="3200" dirty="0" err="1">
                <a:latin typeface="Figtree" pitchFamily="2" charset="0"/>
              </a:rPr>
              <a:t>ndjenjën</a:t>
            </a:r>
            <a:r>
              <a:rPr lang="en-US" sz="3200" dirty="0">
                <a:latin typeface="Figtree" pitchFamily="2" charset="0"/>
              </a:rPr>
              <a:t> e </a:t>
            </a:r>
            <a:r>
              <a:rPr lang="en-US" sz="3200" dirty="0" err="1">
                <a:latin typeface="Figtree" pitchFamily="2" charset="0"/>
              </a:rPr>
              <a:t>tyre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sigurisë</a:t>
            </a:r>
            <a:r>
              <a:rPr lang="en-US" sz="3200" dirty="0">
                <a:latin typeface="Figtree" pitchFamily="2" charset="0"/>
              </a:rPr>
              <a:t>, duke </a:t>
            </a:r>
            <a:r>
              <a:rPr lang="en-US" sz="3200" dirty="0" err="1">
                <a:latin typeface="Figtree" pitchFamily="2" charset="0"/>
              </a:rPr>
              <a:t>i</a:t>
            </a:r>
            <a:r>
              <a:rPr lang="en-US" sz="3200" dirty="0">
                <a:latin typeface="Figtree" pitchFamily="2" charset="0"/>
              </a:rPr>
              <a:t> </a:t>
            </a:r>
            <a:r>
              <a:rPr lang="en-US" sz="3200" dirty="0" err="1">
                <a:latin typeface="Figtree" pitchFamily="2" charset="0"/>
              </a:rPr>
              <a:t>lënë</a:t>
            </a:r>
            <a:r>
              <a:rPr lang="en-US" sz="3200" dirty="0">
                <a:latin typeface="Figtree" pitchFamily="2" charset="0"/>
              </a:rPr>
              <a:t> </a:t>
            </a:r>
            <a:r>
              <a:rPr lang="en-US" sz="3200" dirty="0" err="1">
                <a:latin typeface="Figtree" pitchFamily="2" charset="0"/>
              </a:rPr>
              <a:t>ata</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traumatizuar</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frikësuar</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ardhme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shënuar</a:t>
            </a:r>
            <a:r>
              <a:rPr lang="en-US" sz="3200" dirty="0">
                <a:latin typeface="Figtree" pitchFamily="2" charset="0"/>
              </a:rPr>
              <a:t> </a:t>
            </a:r>
            <a:r>
              <a:rPr lang="en-US" sz="3200" dirty="0" err="1">
                <a:latin typeface="Figtree" pitchFamily="2" charset="0"/>
              </a:rPr>
              <a:t>nga</a:t>
            </a:r>
            <a:r>
              <a:rPr lang="en-US" sz="3200" dirty="0">
                <a:latin typeface="Figtree" pitchFamily="2" charset="0"/>
              </a:rPr>
              <a:t> </a:t>
            </a:r>
            <a:r>
              <a:rPr lang="en-US" sz="3200" dirty="0" err="1">
                <a:latin typeface="Figtree" pitchFamily="2" charset="0"/>
              </a:rPr>
              <a:t>spektri</a:t>
            </a:r>
            <a:r>
              <a:rPr lang="en-US" sz="3200" dirty="0">
                <a:latin typeface="Figtree" pitchFamily="2" charset="0"/>
              </a:rPr>
              <a:t> </a:t>
            </a:r>
            <a:r>
              <a:rPr lang="en-US" sz="3200" dirty="0" err="1">
                <a:latin typeface="Figtree" pitchFamily="2" charset="0"/>
              </a:rPr>
              <a:t>i</a:t>
            </a:r>
            <a:r>
              <a:rPr lang="en-US" sz="3200" dirty="0">
                <a:latin typeface="Figtree" pitchFamily="2" charset="0"/>
              </a:rPr>
              <a:t> </a:t>
            </a:r>
            <a:r>
              <a:rPr lang="en-US" sz="3200" dirty="0" err="1">
                <a:latin typeface="Figtree" pitchFamily="2" charset="0"/>
              </a:rPr>
              <a:t>asgjësimit</a:t>
            </a:r>
            <a:r>
              <a:rPr lang="en-US" sz="3200" dirty="0">
                <a:latin typeface="Figtree" pitchFamily="2" charset="0"/>
              </a:rPr>
              <a:t> </a:t>
            </a:r>
            <a:r>
              <a:rPr lang="en-US" sz="3200" dirty="0" err="1">
                <a:latin typeface="Figtree" pitchFamily="2" charset="0"/>
              </a:rPr>
              <a:t>bërthamor</a:t>
            </a:r>
            <a:r>
              <a:rPr lang="en-US" sz="3200" dirty="0">
                <a:latin typeface="Figtree" pitchFamily="2" charset="0"/>
              </a:rPr>
              <a:t>. </a:t>
            </a:r>
            <a:r>
              <a:rPr lang="en-US" sz="3200" dirty="0" err="1">
                <a:latin typeface="Figtree" pitchFamily="2" charset="0"/>
              </a:rPr>
              <a:t>Bombardimet</a:t>
            </a:r>
            <a:r>
              <a:rPr lang="en-US" sz="3200" dirty="0">
                <a:latin typeface="Figtree" pitchFamily="2" charset="0"/>
              </a:rPr>
              <a:t> </a:t>
            </a:r>
            <a:r>
              <a:rPr lang="en-US" sz="3200" dirty="0" err="1">
                <a:latin typeface="Figtree" pitchFamily="2" charset="0"/>
              </a:rPr>
              <a:t>ndezën</a:t>
            </a:r>
            <a:r>
              <a:rPr lang="en-US" sz="3200" dirty="0">
                <a:latin typeface="Figtree" pitchFamily="2" charset="0"/>
              </a:rPr>
              <a:t> </a:t>
            </a:r>
            <a:r>
              <a:rPr lang="en-US" sz="3200" dirty="0" err="1">
                <a:latin typeface="Figtree" pitchFamily="2" charset="0"/>
              </a:rPr>
              <a:t>gjithashtu</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ndjenjë</a:t>
            </a:r>
            <a:r>
              <a:rPr lang="en-US" sz="3200" dirty="0">
                <a:latin typeface="Figtree" pitchFamily="2" charset="0"/>
              </a:rPr>
              <a:t> </a:t>
            </a:r>
            <a:r>
              <a:rPr lang="en-US" sz="3200" dirty="0" err="1">
                <a:latin typeface="Figtree" pitchFamily="2" charset="0"/>
              </a:rPr>
              <a:t>zemërimi</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tradhtie</a:t>
            </a:r>
            <a:r>
              <a:rPr lang="en-US" sz="3200" dirty="0">
                <a:latin typeface="Figtree" pitchFamily="2" charset="0"/>
              </a:rPr>
              <a:t>, </a:t>
            </a:r>
            <a:r>
              <a:rPr lang="en-US" sz="3200" dirty="0" err="1">
                <a:latin typeface="Figtree" pitchFamily="2" charset="0"/>
              </a:rPr>
              <a:t>pasi</a:t>
            </a:r>
            <a:r>
              <a:rPr lang="en-US" sz="3200" dirty="0">
                <a:latin typeface="Figtree" pitchFamily="2" charset="0"/>
              </a:rPr>
              <a:t> </a:t>
            </a:r>
            <a:r>
              <a:rPr lang="en-US" sz="3200" dirty="0" err="1">
                <a:latin typeface="Figtree" pitchFamily="2" charset="0"/>
              </a:rPr>
              <a:t>shumë</a:t>
            </a:r>
            <a:r>
              <a:rPr lang="en-US" sz="3200" dirty="0">
                <a:latin typeface="Figtree" pitchFamily="2" charset="0"/>
              </a:rPr>
              <a:t> </a:t>
            </a:r>
            <a:r>
              <a:rPr lang="en-US" sz="3200" dirty="0" err="1">
                <a:latin typeface="Figtree" pitchFamily="2" charset="0"/>
              </a:rPr>
              <a:t>venë</a:t>
            </a:r>
            <a:r>
              <a:rPr lang="en-US" sz="3200" dirty="0">
                <a:latin typeface="Figtree" pitchFamily="2" charset="0"/>
              </a:rPr>
              <a:t> </a:t>
            </a:r>
            <a:r>
              <a:rPr lang="en-US" sz="3200" dirty="0" err="1">
                <a:latin typeface="Figtree" pitchFamily="2" charset="0"/>
              </a:rPr>
              <a:t>në</a:t>
            </a:r>
            <a:r>
              <a:rPr lang="en-US" sz="3200" dirty="0">
                <a:latin typeface="Figtree" pitchFamily="2" charset="0"/>
              </a:rPr>
              <a:t> </a:t>
            </a:r>
            <a:r>
              <a:rPr lang="en-US" sz="3200" dirty="0" err="1">
                <a:latin typeface="Figtree" pitchFamily="2" charset="0"/>
              </a:rPr>
              <a:t>dyshim</a:t>
            </a:r>
            <a:r>
              <a:rPr lang="en-US" sz="3200" dirty="0">
                <a:latin typeface="Figtree" pitchFamily="2" charset="0"/>
              </a:rPr>
              <a:t> </a:t>
            </a:r>
            <a:r>
              <a:rPr lang="en-US" sz="3200" dirty="0" err="1">
                <a:latin typeface="Figtree" pitchFamily="2" charset="0"/>
              </a:rPr>
              <a:t>pse</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armë</a:t>
            </a:r>
            <a:r>
              <a:rPr lang="en-US" sz="3200" dirty="0">
                <a:latin typeface="Figtree" pitchFamily="2" charset="0"/>
              </a:rPr>
              <a:t> </a:t>
            </a:r>
            <a:r>
              <a:rPr lang="en-US" sz="3200" dirty="0" err="1">
                <a:latin typeface="Figtree" pitchFamily="2" charset="0"/>
              </a:rPr>
              <a:t>kaq</a:t>
            </a:r>
            <a:r>
              <a:rPr lang="en-US" sz="3200" dirty="0">
                <a:latin typeface="Figtree" pitchFamily="2" charset="0"/>
              </a:rPr>
              <a:t> </a:t>
            </a:r>
            <a:r>
              <a:rPr lang="en-US" sz="3200" dirty="0" err="1">
                <a:latin typeface="Figtree" pitchFamily="2" charset="0"/>
              </a:rPr>
              <a:t>shkatërruese</a:t>
            </a:r>
            <a:r>
              <a:rPr lang="en-US" sz="3200" dirty="0">
                <a:latin typeface="Figtree" pitchFamily="2" charset="0"/>
              </a:rPr>
              <a:t> </a:t>
            </a:r>
            <a:r>
              <a:rPr lang="en-US" sz="3200" dirty="0" err="1">
                <a:latin typeface="Figtree" pitchFamily="2" charset="0"/>
              </a:rPr>
              <a:t>ishte</a:t>
            </a:r>
            <a:r>
              <a:rPr lang="en-US" sz="3200" dirty="0">
                <a:latin typeface="Figtree" pitchFamily="2" charset="0"/>
              </a:rPr>
              <a:t> </a:t>
            </a:r>
            <a:r>
              <a:rPr lang="en-US" sz="3200" dirty="0" err="1">
                <a:latin typeface="Figtree" pitchFamily="2" charset="0"/>
              </a:rPr>
              <a:t>lëshuar</a:t>
            </a:r>
            <a:r>
              <a:rPr lang="en-US" sz="3200" dirty="0">
                <a:latin typeface="Figtree" pitchFamily="2" charset="0"/>
              </a:rPr>
              <a:t> </a:t>
            </a:r>
            <a:r>
              <a:rPr lang="en-US" sz="3200" dirty="0" err="1">
                <a:latin typeface="Figtree" pitchFamily="2" charset="0"/>
              </a:rPr>
              <a:t>mbi</a:t>
            </a:r>
            <a:r>
              <a:rPr lang="en-US" sz="3200" dirty="0">
                <a:latin typeface="Figtree" pitchFamily="2" charset="0"/>
              </a:rPr>
              <a:t> </a:t>
            </a:r>
            <a:r>
              <a:rPr lang="en-US" sz="3200" dirty="0" err="1">
                <a:latin typeface="Figtree" pitchFamily="2" charset="0"/>
              </a:rPr>
              <a:t>popullsinë</a:t>
            </a:r>
            <a:r>
              <a:rPr lang="en-US" sz="3200" dirty="0">
                <a:latin typeface="Figtree" pitchFamily="2" charset="0"/>
              </a:rPr>
              <a:t> civile.</a:t>
            </a:r>
            <a:endParaRPr lang="en-US" sz="3200" dirty="0">
              <a:latin typeface="Figtree" pitchFamily="2" charset="0"/>
            </a:endParaRPr>
          </a:p>
        </p:txBody>
      </p:sp>
      <p:pic>
        <p:nvPicPr>
          <p:cNvPr id="100" name="Picture 99"/>
          <p:cNvPicPr/>
          <p:nvPr/>
        </p:nvPicPr>
        <p:blipFill>
          <a:blip r:embed="rId2"/>
          <a:stretch>
            <a:fillRect/>
          </a:stretch>
        </p:blipFill>
        <p:spPr>
          <a:xfrm>
            <a:off x="1495425" y="10339070"/>
            <a:ext cx="3536315" cy="2667635"/>
          </a:xfrm>
          <a:prstGeom prst="rect">
            <a:avLst/>
          </a:prstGeom>
          <a:noFill/>
          <a:ln w="28575" cmpd="sng">
            <a:solidFill>
              <a:srgbClr val="FFFFFF"/>
            </a:solidFill>
            <a:prstDash val="solid"/>
          </a:ln>
        </p:spPr>
      </p:pic>
      <p:pic>
        <p:nvPicPr>
          <p:cNvPr id="101" name="Picture 100"/>
          <p:cNvPicPr/>
          <p:nvPr/>
        </p:nvPicPr>
        <p:blipFill>
          <a:blip r:embed="rId3"/>
          <a:stretch>
            <a:fillRect/>
          </a:stretch>
        </p:blipFill>
        <p:spPr>
          <a:xfrm>
            <a:off x="1567180" y="14563725"/>
            <a:ext cx="3672205" cy="2451735"/>
          </a:xfrm>
          <a:prstGeom prst="rect">
            <a:avLst/>
          </a:prstGeom>
          <a:noFill/>
          <a:ln w="28575" cmpd="sng">
            <a:solidFill>
              <a:schemeClr val="tx1"/>
            </a:solidFill>
            <a:prstDash val="solid"/>
          </a:ln>
        </p:spPr>
      </p:pic>
    </p:spTree>
  </p:cSld>
  <p:clrMapOvr>
    <a:masterClrMapping/>
  </p:clrMapOvr>
</p:sld>
</file>

<file path=ppt/theme/theme1.xml><?xml version="1.0" encoding="utf-8"?>
<a:theme xmlns:a="http://schemas.openxmlformats.org/drawingml/2006/main" name="Atomic Bomb and Oppenheimer by Slidesgo">
  <a:themeElements>
    <a:clrScheme name="Simple Light">
      <a:dk1>
        <a:srgbClr val="FFFFFF"/>
      </a:dk1>
      <a:lt1>
        <a:srgbClr val="1B100B"/>
      </a:lt1>
      <a:dk2>
        <a:srgbClr val="442008"/>
      </a:dk2>
      <a:lt2>
        <a:srgbClr val="6B1F07"/>
      </a:lt2>
      <a:accent1>
        <a:srgbClr val="9D350D"/>
      </a:accent1>
      <a:accent2>
        <a:srgbClr val="BB6215"/>
      </a:accent2>
      <a:accent3>
        <a:srgbClr val="C0871A"/>
      </a:accent3>
      <a:accent4>
        <a:srgbClr val="F2B705"/>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12801</Words>
  <Application>WPS Presentation</Application>
  <PresentationFormat>Custom</PresentationFormat>
  <Paragraphs>148</Paragraphs>
  <Slides>22</Slides>
  <Notes>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22</vt:i4>
      </vt:variant>
    </vt:vector>
  </HeadingPairs>
  <TitlesOfParts>
    <vt:vector size="39" baseType="lpstr">
      <vt:lpstr>Arial</vt:lpstr>
      <vt:lpstr>SimSun</vt:lpstr>
      <vt:lpstr>Wingdings</vt:lpstr>
      <vt:lpstr>Arial</vt:lpstr>
      <vt:lpstr>Figtree</vt:lpstr>
      <vt:lpstr>DM Sans</vt:lpstr>
      <vt:lpstr>DM Sans Medium</vt:lpstr>
      <vt:lpstr>Open Sans Medium</vt:lpstr>
      <vt:lpstr>Abberancy</vt:lpstr>
      <vt:lpstr>PT Sans</vt:lpstr>
      <vt:lpstr>Figtree</vt:lpstr>
      <vt:lpstr>Figtree Black</vt:lpstr>
      <vt:lpstr>Figtree ExtraBold</vt:lpstr>
      <vt:lpstr>Figtree Medium</vt:lpstr>
      <vt:lpstr>Microsoft YaHei</vt:lpstr>
      <vt:lpstr>Arial Unicode MS</vt:lpstr>
      <vt:lpstr>Atomic Bomb and Oppenheimer by Slidesgo</vt:lpstr>
      <vt:lpstr>PowerPoint 演示文稿</vt:lpstr>
      <vt:lpstr>PowerPoint 演示文稿</vt:lpstr>
      <vt:lpstr>Përmbajtje:</vt:lpstr>
      <vt:lpstr>Një rikthim në kohë: Këndvështrimi historik dhe gjeografik</vt:lpstr>
      <vt:lpstr>77 vjet me parë, dy qytete Japoneze u kthyen në një gërmadhë nga një armë shkatërrimtare , nga bomba atomike. Këto bomba shkaktuan dëme të mëdha , moren jetën e njerëzve kryesisht civil te pafajshëm dhe shkatërruan të gjithë territorin . Më 6 gusht të vitit 1945, bombarduesi “B-29 Superfortress”, i emëruar do të hidhte bombën atomike “Little Boy” ndryshe Djali i Vogël , që pati pasoja marramendëse . Hedhja e bombës atomike mbi Hiroshima, do të pasohej me hedhjen e bombës atomike “Fat Man” ndryshe Burri i shëndoshë në Nagasaki, më 9 gusht të po atij viti.</vt:lpstr>
      <vt:lpstr>Bombat atomike që u hodhën mbi Hiroshima dhe Nagasaki në fund të Luftës së Dytë Botërore u përballën me pozicione gjeografike të ndryshme. Hiroshima ndodhet në ishujt japonezë, ndërsa Nagasaki është në një pjesë tjetër të vendit. Hiroshima është në pjesën jugore të ishujve Honshu, ndërsa Nagasaki ndodhet në pjesën jugperëndimore të ishujve Kyushu.</vt:lpstr>
      <vt:lpstr>Këndvështrimi social mbi bombën</vt:lpstr>
      <vt:lpstr>Ndikimi social dhe psikologjik i bombës</vt:lpstr>
      <vt:lpstr>PowerPoint 演示文稿</vt:lpstr>
      <vt:lpstr>Dita që bomba e parë preku Japoninë</vt:lpstr>
      <vt:lpstr>SHKENCA PAS BOMBËS BËRTHAMORE</vt:lpstr>
      <vt:lpstr>PowerPoint 演示文稿</vt:lpstr>
      <vt:lpstr>PowerPoint 演示文稿</vt:lpstr>
      <vt:lpstr>PowerPoint 演示文稿</vt:lpstr>
      <vt:lpstr>PowerPoint 演示文稿</vt:lpstr>
      <vt:lpstr>PowerPoint 演示文稿</vt:lpstr>
      <vt:lpstr>SHKENCËTARET QË KRIJUAN BOMBËN</vt:lpstr>
      <vt:lpstr>J. ROBERT OPPENHEIMER Julius Robert Oppenheimer was born on April 22, 1904, in New York City. His German Jewish parents were Julius Oppenheimer, a rich textile importer, and Ella, a painter. Both were immigrants. After graduating from Harvard University, Oppenheimer sailed to England and enrolled at the University of Cambridge, where he began his atomic research at the Cavendish Laboratory in 1925.</vt:lpstr>
      <vt:lpstr>PowerPoint 演示文稿</vt:lpstr>
      <vt:lpstr>		ALBERT EINSTEIN Albert Einstein war ein in Deutschland geborener theoretischer Physiker, der weithin als einer der größten und einflussreichsten Wissenschaftler aller Zeiten gilt.Einstein ist vor allem für die Entwicklung der Relativitätstheorie bekannt und leistete auch wichtige Beiträge zur Quantenmechanik.   Alnert Einstein und Robert J. Oppenheimer waren Physiker des 20. Jahrhunderts, die bahnbrechende Beiträge zur Physik leisteten. Albert Einstein spielt eine bedeutende Rolle im Christopher Nolan-Film „Oppenheimer“. In Wirklichkeit kannten Einstein und J. Robert Oppenheimer einander, waren aber erst viel später Freunde. Der echte Einstein hätte Oppenheimer bei streng geheimen Berechnungen zur Atombombe nicht geholfen. Einstein beschrieb Oppenheimer als „einen ungewöhnlich fähigen Mann mit vielseitiger Bildung“. Gegen Ende seines Lebens antwortete Oppenheimer auf die Frage, ob er irgendwelche Reue oder Nostalgie verspüre: „Natürlich wäre ich gerne der junge Einstein gewesen.“</vt:lpstr>
      <vt:lpstr>Albert Ajnshtajni ishte një fizikant teorik i lindur në Gjermani, i cili konsiderohet gjerësisht si një nga shkencëtarët më të mëdhenj dhe më me ndikim të të gjitha kohërave. Ajnshtajni është i njohur për zhvillimin e teorisë së relativitetit dhe gjithashtu dha kontribut të rëndësishëm në mekanikën kuantike.   Albert Einstein dhe Robert J. Oppenheimer ishin fizikantë të shekullit të 20-të që dhanë kontribut novator në fizikë. Albert Einstein luan një rol të rëndësishëm në filmin e Christopher Nolan, “Oppenheimer”. Në realitet, Ajnshtajni dhe J. Robert Oppenheimer njiheshin, por nuk u bënë miq deri shumë më vonë. Ajnshtajni i vërtetë nuk do ta kishte ndihmuar Oppenheimer me llogaritjet top-sekrete mbi bombën atomike. Ajnshtajni e përshkroi Oppenheimer si “një njeri jashtëzakonisht të aftë me një arsimim të larmishëm”. Nga fundi i jetës së tij, Oppenheimer iu përgjigj pyetjes nëse ndjente ndonjë keqardhje apo nostalgji: “Sigurisht që do të kisha dashur të isha Ajnshtajni i ri.”</vt:lpstr>
      <vt:lpstr>FALEMINDERIT!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Teodor</dc:creator>
  <cp:lastModifiedBy>user</cp:lastModifiedBy>
  <cp:revision>37</cp:revision>
  <dcterms:created xsi:type="dcterms:W3CDTF">2024-05-08T19:16:00Z</dcterms:created>
  <dcterms:modified xsi:type="dcterms:W3CDTF">2024-05-15T14:36:46Z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0307DB07A0EB41719860BB1BAF813A2C_13</vt:lpwstr>
  </property>
  <property fmtid="{D5CDD505-2E9C-101B-9397-08002B2CF9AE}" pid="3" name="KSOProductBuildVer">
    <vt:lpwstr>1033-12.2.0.16909</vt:lpwstr>
  </property>
</Properties>
</file>